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diagrams/colors1.xml" ContentType="application/vnd.openxmlformats-officedocument.drawingml.diagramColor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diagrams/drawing1.xml" ContentType="application/vnd.ms-office.drawingml.diagramDrawing+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diagrams/quickStyle1.xml" ContentType="application/vnd.openxmlformats-officedocument.drawingml.diagramStyle+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diagrams/layout1.xml" ContentType="application/vnd.openxmlformats-officedocument.drawingml.diagram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notesMasterIdLst>
    <p:notesMasterId r:id="rId11"/>
  </p:notesMasterIdLst>
  <p:sldIdLst>
    <p:sldId id="256" r:id="rId2"/>
    <p:sldId id="257" r:id="rId3"/>
    <p:sldId id="258" r:id="rId4"/>
    <p:sldId id="263" r:id="rId5"/>
    <p:sldId id="265" r:id="rId6"/>
    <p:sldId id="276" r:id="rId7"/>
    <p:sldId id="274" r:id="rId8"/>
    <p:sldId id="275" r:id="rId9"/>
    <p:sldId id="271"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7007F"/>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775DCB02-9BB8-47FD-8907-85C794F793BA}" styleName="Themed Style 1 - Accent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E269D01E-BC32-4049-B463-5C60D7B0CCD2}" styleName="Themed Style 2 - Accent 4">
    <a:tblBg>
      <a:fillRef idx="3">
        <a:schemeClr val="accent4"/>
      </a:fillRef>
      <a:effectRef idx="3">
        <a:schemeClr val="accent4"/>
      </a:effectRef>
    </a:tblBg>
    <a:wholeTbl>
      <a:tcTxStyle>
        <a:fontRef idx="minor">
          <a:scrgbClr r="0" g="0" b="0"/>
        </a:fontRef>
        <a:schemeClr val="lt1"/>
      </a:tcTxStyle>
      <a:tcStyle>
        <a:tcBdr>
          <a:left>
            <a:lnRef idx="1">
              <a:schemeClr val="accent4">
                <a:tint val="50000"/>
              </a:schemeClr>
            </a:lnRef>
          </a:left>
          <a:right>
            <a:lnRef idx="1">
              <a:schemeClr val="accent4">
                <a:tint val="50000"/>
              </a:schemeClr>
            </a:lnRef>
          </a:right>
          <a:top>
            <a:lnRef idx="1">
              <a:schemeClr val="accent4">
                <a:tint val="50000"/>
              </a:schemeClr>
            </a:lnRef>
          </a:top>
          <a:bottom>
            <a:lnRef idx="1">
              <a:schemeClr val="accent4">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638B1855-1B75-4FBE-930C-398BA8C253C6}" styleName="Themed Style 2 - Accent 6">
    <a:tblBg>
      <a:fillRef idx="3">
        <a:schemeClr val="accent6"/>
      </a:fillRef>
      <a:effectRef idx="3">
        <a:schemeClr val="accent6"/>
      </a:effectRef>
    </a:tblBg>
    <a:wholeTbl>
      <a:tcTxStyle>
        <a:fontRef idx="minor">
          <a:scrgbClr r="0" g="0" b="0"/>
        </a:fontRef>
        <a:schemeClr val="lt1"/>
      </a:tcTxStyle>
      <a:tcStyle>
        <a:tcBdr>
          <a:left>
            <a:lnRef idx="1">
              <a:schemeClr val="accent6">
                <a:tint val="50000"/>
              </a:schemeClr>
            </a:lnRef>
          </a:left>
          <a:right>
            <a:lnRef idx="1">
              <a:schemeClr val="accent6">
                <a:tint val="50000"/>
              </a:schemeClr>
            </a:lnRef>
          </a:right>
          <a:top>
            <a:lnRef idx="1">
              <a:schemeClr val="accent6">
                <a:tint val="50000"/>
              </a:schemeClr>
            </a:lnRef>
          </a:top>
          <a:bottom>
            <a:lnRef idx="1">
              <a:schemeClr val="accent6">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739" autoAdjust="0"/>
    <p:restoredTop sz="94660"/>
  </p:normalViewPr>
  <p:slideViewPr>
    <p:cSldViewPr>
      <p:cViewPr>
        <p:scale>
          <a:sx n="60" d="100"/>
          <a:sy n="60" d="100"/>
        </p:scale>
        <p:origin x="-576" y="-4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D96F2EF6-C6A9-49F1-B55F-0D36BF21F315}" type="doc">
      <dgm:prSet loTypeId="urn:microsoft.com/office/officeart/2005/8/layout/cycle6" loCatId="cycle" qsTypeId="urn:microsoft.com/office/officeart/2005/8/quickstyle/simple1" qsCatId="simple" csTypeId="urn:microsoft.com/office/officeart/2005/8/colors/accent1_2" csCatId="accent1" phldr="1"/>
      <dgm:spPr/>
      <dgm:t>
        <a:bodyPr/>
        <a:lstStyle/>
        <a:p>
          <a:endParaRPr lang="en-US"/>
        </a:p>
      </dgm:t>
    </dgm:pt>
    <dgm:pt modelId="{7A65828A-70DF-444C-9018-64E5E0DDD1F2}">
      <dgm:prSet phldrT="[Text]" custT="1"/>
      <dgm:spPr/>
      <dgm:t>
        <a:bodyPr/>
        <a:lstStyle/>
        <a:p>
          <a:r>
            <a:rPr lang="fr-FR" sz="1800" b="1" noProof="0" dirty="0" smtClean="0">
              <a:solidFill>
                <a:schemeClr val="bg1">
                  <a:lumMod val="95000"/>
                  <a:lumOff val="5000"/>
                </a:schemeClr>
              </a:solidFill>
            </a:rPr>
            <a:t>FORCES DIRECTRICES</a:t>
          </a:r>
        </a:p>
        <a:p>
          <a:r>
            <a:rPr lang="fr-FR" sz="1400" noProof="0" dirty="0" smtClean="0">
              <a:solidFill>
                <a:schemeClr val="bg1">
                  <a:lumMod val="95000"/>
                  <a:lumOff val="5000"/>
                </a:schemeClr>
              </a:solidFill>
            </a:rPr>
            <a:t>-  Les tendances sectoriels basic</a:t>
          </a:r>
        </a:p>
        <a:p>
          <a:r>
            <a:rPr lang="fr-FR" sz="1400" noProof="0" dirty="0" smtClean="0">
              <a:solidFill>
                <a:schemeClr val="bg1">
                  <a:lumMod val="95000"/>
                  <a:lumOff val="5000"/>
                </a:schemeClr>
              </a:solidFill>
            </a:rPr>
            <a:t> Ex: le transport, les industries, l’agriculture, le tourisme</a:t>
          </a:r>
          <a:endParaRPr lang="fr-FR" sz="1400" noProof="0" dirty="0">
            <a:solidFill>
              <a:schemeClr val="bg1">
                <a:lumMod val="95000"/>
                <a:lumOff val="5000"/>
              </a:schemeClr>
            </a:solidFill>
          </a:endParaRPr>
        </a:p>
      </dgm:t>
    </dgm:pt>
    <dgm:pt modelId="{1DE714C4-3C8E-4AD5-98BE-8E2FDDB6B506}" type="parTrans" cxnId="{1AFA1C83-DFF8-4D2A-8038-BBBAF20D7535}">
      <dgm:prSet/>
      <dgm:spPr/>
      <dgm:t>
        <a:bodyPr/>
        <a:lstStyle/>
        <a:p>
          <a:endParaRPr lang="fr-FR" noProof="0">
            <a:solidFill>
              <a:schemeClr val="bg1">
                <a:lumMod val="95000"/>
                <a:lumOff val="5000"/>
              </a:schemeClr>
            </a:solidFill>
          </a:endParaRPr>
        </a:p>
      </dgm:t>
    </dgm:pt>
    <dgm:pt modelId="{7156B6F0-A6C3-4CB3-9F64-608DE0B1B2B0}" type="sibTrans" cxnId="{1AFA1C83-DFF8-4D2A-8038-BBBAF20D7535}">
      <dgm:prSet/>
      <dgm:spPr/>
      <dgm:t>
        <a:bodyPr/>
        <a:lstStyle/>
        <a:p>
          <a:endParaRPr lang="fr-FR" sz="1400" noProof="0">
            <a:solidFill>
              <a:schemeClr val="bg1">
                <a:lumMod val="95000"/>
                <a:lumOff val="5000"/>
              </a:schemeClr>
            </a:solidFill>
          </a:endParaRPr>
        </a:p>
      </dgm:t>
    </dgm:pt>
    <dgm:pt modelId="{82A8D6FC-72F6-4FEC-8677-05B6F7931361}">
      <dgm:prSet phldrT="[Text]" custT="1"/>
      <dgm:spPr/>
      <dgm:t>
        <a:bodyPr/>
        <a:lstStyle/>
        <a:p>
          <a:pPr>
            <a:lnSpc>
              <a:spcPct val="100000"/>
            </a:lnSpc>
          </a:pPr>
          <a:r>
            <a:rPr lang="fr-FR" sz="1800" b="1" noProof="0" dirty="0" smtClean="0">
              <a:solidFill>
                <a:schemeClr val="bg1">
                  <a:lumMod val="95000"/>
                  <a:lumOff val="5000"/>
                </a:schemeClr>
              </a:solidFill>
            </a:rPr>
            <a:t>PR</a:t>
          </a:r>
          <a:r>
            <a:rPr lang="fr-FR" sz="1800" b="1" noProof="0" dirty="0" smtClean="0">
              <a:solidFill>
                <a:schemeClr val="bg1">
                  <a:lumMod val="95000"/>
                  <a:lumOff val="5000"/>
                </a:schemeClr>
              </a:solidFill>
              <a:latin typeface="Cambria"/>
            </a:rPr>
            <a:t>É</a:t>
          </a:r>
          <a:r>
            <a:rPr lang="fr-FR" sz="1800" b="1" noProof="0" dirty="0" smtClean="0">
              <a:solidFill>
                <a:schemeClr val="bg1">
                  <a:lumMod val="95000"/>
                  <a:lumOff val="5000"/>
                </a:schemeClr>
              </a:solidFill>
            </a:rPr>
            <a:t>SSION</a:t>
          </a:r>
        </a:p>
        <a:p>
          <a:pPr>
            <a:lnSpc>
              <a:spcPct val="100000"/>
            </a:lnSpc>
          </a:pPr>
          <a:r>
            <a:rPr lang="fr-FR" sz="1400" noProof="0" dirty="0" smtClean="0">
              <a:solidFill>
                <a:schemeClr val="bg1">
                  <a:lumMod val="95000"/>
                  <a:lumOff val="5000"/>
                </a:schemeClr>
              </a:solidFill>
            </a:rPr>
            <a:t>- Les activités humaines qui affectent directement l'environnement</a:t>
          </a:r>
        </a:p>
        <a:p>
          <a:pPr>
            <a:lnSpc>
              <a:spcPct val="100000"/>
            </a:lnSpc>
          </a:pPr>
          <a:r>
            <a:rPr lang="fr-FR" sz="1400" noProof="0" dirty="0" smtClean="0">
              <a:solidFill>
                <a:schemeClr val="bg1">
                  <a:lumMod val="95000"/>
                  <a:lumOff val="5000"/>
                </a:schemeClr>
              </a:solidFill>
            </a:rPr>
            <a:t>Ex: les émissions de Co2</a:t>
          </a:r>
          <a:endParaRPr lang="fr-FR" sz="1400" noProof="0" dirty="0">
            <a:solidFill>
              <a:schemeClr val="bg1">
                <a:lumMod val="95000"/>
                <a:lumOff val="5000"/>
              </a:schemeClr>
            </a:solidFill>
          </a:endParaRPr>
        </a:p>
      </dgm:t>
    </dgm:pt>
    <dgm:pt modelId="{43C51D67-9ECC-4E74-B858-0452735B95E4}" type="parTrans" cxnId="{608359FB-5A83-4D49-9C61-A1A6F12F668F}">
      <dgm:prSet/>
      <dgm:spPr/>
      <dgm:t>
        <a:bodyPr/>
        <a:lstStyle/>
        <a:p>
          <a:endParaRPr lang="fr-FR" noProof="0">
            <a:solidFill>
              <a:schemeClr val="bg1">
                <a:lumMod val="95000"/>
                <a:lumOff val="5000"/>
              </a:schemeClr>
            </a:solidFill>
          </a:endParaRPr>
        </a:p>
      </dgm:t>
    </dgm:pt>
    <dgm:pt modelId="{28952DEC-E715-42D9-A89E-BF7F5C9CE97A}" type="sibTrans" cxnId="{608359FB-5A83-4D49-9C61-A1A6F12F668F}">
      <dgm:prSet/>
      <dgm:spPr/>
      <dgm:t>
        <a:bodyPr/>
        <a:lstStyle/>
        <a:p>
          <a:endParaRPr lang="fr-FR" sz="1400" noProof="0" dirty="0">
            <a:solidFill>
              <a:schemeClr val="bg1">
                <a:lumMod val="95000"/>
                <a:lumOff val="5000"/>
              </a:schemeClr>
            </a:solidFill>
          </a:endParaRPr>
        </a:p>
      </dgm:t>
    </dgm:pt>
    <dgm:pt modelId="{7A577E18-330C-4900-A94C-FAB9DA8B17D8}">
      <dgm:prSet phldrT="[Text]" custT="1"/>
      <dgm:spPr/>
      <dgm:t>
        <a:bodyPr/>
        <a:lstStyle/>
        <a:p>
          <a:r>
            <a:rPr lang="fr-FR" sz="1800" b="1" noProof="0" dirty="0" smtClean="0">
              <a:solidFill>
                <a:schemeClr val="bg1">
                  <a:lumMod val="95000"/>
                  <a:lumOff val="5000"/>
                </a:schemeClr>
              </a:solidFill>
            </a:rPr>
            <a:t>L’ETAT</a:t>
          </a:r>
        </a:p>
        <a:p>
          <a:r>
            <a:rPr lang="fr-FR" sz="1400" noProof="0" dirty="0" smtClean="0">
              <a:solidFill>
                <a:schemeClr val="bg1">
                  <a:lumMod val="95000"/>
                  <a:lumOff val="5000"/>
                </a:schemeClr>
              </a:solidFill>
            </a:rPr>
            <a:t>- Les changements observables de l'environnement.</a:t>
          </a:r>
        </a:p>
        <a:p>
          <a:r>
            <a:rPr lang="fr-FR" sz="1400" noProof="0" dirty="0" smtClean="0">
              <a:solidFill>
                <a:schemeClr val="bg1">
                  <a:lumMod val="95000"/>
                  <a:lumOff val="5000"/>
                </a:schemeClr>
              </a:solidFill>
            </a:rPr>
            <a:t>Ex: une augmentation dans les températures</a:t>
          </a:r>
          <a:endParaRPr lang="fr-FR" sz="1400" noProof="0" dirty="0">
            <a:solidFill>
              <a:schemeClr val="bg1">
                <a:lumMod val="95000"/>
                <a:lumOff val="5000"/>
              </a:schemeClr>
            </a:solidFill>
          </a:endParaRPr>
        </a:p>
      </dgm:t>
    </dgm:pt>
    <dgm:pt modelId="{08972FFE-68BF-47C6-907D-30C524AF0615}" type="parTrans" cxnId="{B41FA621-160B-432B-BD18-0DCC87776F70}">
      <dgm:prSet/>
      <dgm:spPr/>
      <dgm:t>
        <a:bodyPr/>
        <a:lstStyle/>
        <a:p>
          <a:endParaRPr lang="fr-FR" noProof="0">
            <a:solidFill>
              <a:schemeClr val="bg1">
                <a:lumMod val="95000"/>
                <a:lumOff val="5000"/>
              </a:schemeClr>
            </a:solidFill>
          </a:endParaRPr>
        </a:p>
      </dgm:t>
    </dgm:pt>
    <dgm:pt modelId="{104BC147-D09A-48A9-B202-A219BCE95D1A}" type="sibTrans" cxnId="{B41FA621-160B-432B-BD18-0DCC87776F70}">
      <dgm:prSet/>
      <dgm:spPr/>
      <dgm:t>
        <a:bodyPr/>
        <a:lstStyle/>
        <a:p>
          <a:endParaRPr lang="fr-FR" sz="1400" noProof="0" dirty="0">
            <a:solidFill>
              <a:schemeClr val="bg1">
                <a:lumMod val="95000"/>
                <a:lumOff val="5000"/>
              </a:schemeClr>
            </a:solidFill>
          </a:endParaRPr>
        </a:p>
      </dgm:t>
    </dgm:pt>
    <dgm:pt modelId="{DB74E011-AFC5-4B70-96B8-1E0F075E133D}">
      <dgm:prSet phldrT="[Text]" custT="1"/>
      <dgm:spPr/>
      <dgm:t>
        <a:bodyPr/>
        <a:lstStyle/>
        <a:p>
          <a:r>
            <a:rPr lang="fr-FR" sz="1800" b="1" noProof="0" dirty="0" smtClean="0">
              <a:solidFill>
                <a:schemeClr val="bg1">
                  <a:lumMod val="95000"/>
                  <a:lumOff val="5000"/>
                </a:schemeClr>
              </a:solidFill>
            </a:rPr>
            <a:t>IMPACT</a:t>
          </a:r>
        </a:p>
        <a:p>
          <a:r>
            <a:rPr lang="fr-FR" sz="1100" noProof="0" dirty="0" smtClean="0">
              <a:solidFill>
                <a:schemeClr val="bg1">
                  <a:lumMod val="95000"/>
                  <a:lumOff val="5000"/>
                </a:schemeClr>
              </a:solidFill>
            </a:rPr>
            <a:t>- Les e</a:t>
          </a:r>
          <a:r>
            <a:rPr lang="fr-FR" sz="1400" noProof="0" dirty="0" smtClean="0">
              <a:solidFill>
                <a:schemeClr val="bg1">
                  <a:lumMod val="95000"/>
                  <a:lumOff val="5000"/>
                </a:schemeClr>
              </a:solidFill>
            </a:rPr>
            <a:t>ffets d'un changement de l'environnement</a:t>
          </a:r>
        </a:p>
        <a:p>
          <a:r>
            <a:rPr lang="fr-FR" sz="1400" noProof="0" dirty="0" smtClean="0">
              <a:solidFill>
                <a:schemeClr val="bg1">
                  <a:lumMod val="95000"/>
                  <a:lumOff val="5000"/>
                </a:schemeClr>
              </a:solidFill>
            </a:rPr>
            <a:t>Ex: Une diminution dans la production d’aliments</a:t>
          </a:r>
          <a:endParaRPr lang="fr-FR" sz="1400" noProof="0" dirty="0">
            <a:solidFill>
              <a:schemeClr val="bg1">
                <a:lumMod val="95000"/>
                <a:lumOff val="5000"/>
              </a:schemeClr>
            </a:solidFill>
          </a:endParaRPr>
        </a:p>
      </dgm:t>
    </dgm:pt>
    <dgm:pt modelId="{5F645FEF-C0A1-43A2-B470-1AC9499516BA}" type="parTrans" cxnId="{33314292-8325-4CD7-AC85-0391B4DBF38E}">
      <dgm:prSet/>
      <dgm:spPr/>
      <dgm:t>
        <a:bodyPr/>
        <a:lstStyle/>
        <a:p>
          <a:endParaRPr lang="fr-FR" noProof="0">
            <a:solidFill>
              <a:schemeClr val="bg1">
                <a:lumMod val="95000"/>
                <a:lumOff val="5000"/>
              </a:schemeClr>
            </a:solidFill>
          </a:endParaRPr>
        </a:p>
      </dgm:t>
    </dgm:pt>
    <dgm:pt modelId="{79C86B4E-50FC-4BFD-BAE6-813B2C5515E4}" type="sibTrans" cxnId="{33314292-8325-4CD7-AC85-0391B4DBF38E}">
      <dgm:prSet/>
      <dgm:spPr/>
      <dgm:t>
        <a:bodyPr/>
        <a:lstStyle/>
        <a:p>
          <a:endParaRPr lang="fr-FR" sz="1400" noProof="0" dirty="0">
            <a:solidFill>
              <a:schemeClr val="bg1">
                <a:lumMod val="95000"/>
                <a:lumOff val="5000"/>
              </a:schemeClr>
            </a:solidFill>
          </a:endParaRPr>
        </a:p>
      </dgm:t>
    </dgm:pt>
    <dgm:pt modelId="{9BFEFA94-55E9-46D7-ABCF-DE226B2EF422}">
      <dgm:prSet phldrT="[Text]" custT="1"/>
      <dgm:spPr/>
      <dgm:t>
        <a:bodyPr/>
        <a:lstStyle/>
        <a:p>
          <a:pPr>
            <a:lnSpc>
              <a:spcPct val="100000"/>
            </a:lnSpc>
          </a:pPr>
          <a:r>
            <a:rPr lang="fr-FR" sz="1800" b="1" noProof="0" dirty="0" smtClean="0">
              <a:solidFill>
                <a:schemeClr val="bg1">
                  <a:lumMod val="95000"/>
                  <a:lumOff val="5000"/>
                </a:schemeClr>
              </a:solidFill>
            </a:rPr>
            <a:t>RÉPONSE</a:t>
          </a:r>
        </a:p>
        <a:p>
          <a:pPr>
            <a:lnSpc>
              <a:spcPct val="100000"/>
            </a:lnSpc>
          </a:pPr>
          <a:r>
            <a:rPr lang="fr-FR" sz="1100" noProof="0" dirty="0" smtClean="0">
              <a:solidFill>
                <a:schemeClr val="bg1">
                  <a:lumMod val="95000"/>
                  <a:lumOff val="5000"/>
                </a:schemeClr>
              </a:solidFill>
            </a:rPr>
            <a:t>-  Le réponse de l</a:t>
          </a:r>
          <a:r>
            <a:rPr lang="fr-FR" sz="1400" noProof="0" dirty="0" smtClean="0">
              <a:solidFill>
                <a:schemeClr val="bg1">
                  <a:lumMod val="95000"/>
                  <a:lumOff val="5000"/>
                </a:schemeClr>
              </a:solidFill>
            </a:rPr>
            <a:t>a façon dont une société résout le problème</a:t>
          </a:r>
        </a:p>
        <a:p>
          <a:pPr>
            <a:lnSpc>
              <a:spcPct val="100000"/>
            </a:lnSpc>
          </a:pPr>
          <a:r>
            <a:rPr lang="fr-FR" sz="1400" noProof="0" dirty="0" smtClean="0">
              <a:solidFill>
                <a:schemeClr val="bg1">
                  <a:lumMod val="95000"/>
                  <a:lumOff val="5000"/>
                </a:schemeClr>
              </a:solidFill>
            </a:rPr>
            <a:t>Ex: les taxes sur les énergies</a:t>
          </a:r>
          <a:endParaRPr lang="fr-FR" sz="1400" noProof="0" dirty="0">
            <a:solidFill>
              <a:schemeClr val="bg1">
                <a:lumMod val="95000"/>
                <a:lumOff val="5000"/>
              </a:schemeClr>
            </a:solidFill>
          </a:endParaRPr>
        </a:p>
      </dgm:t>
    </dgm:pt>
    <dgm:pt modelId="{76424721-7439-442C-8EA3-1AAE9AC4791A}" type="parTrans" cxnId="{DF07B143-D796-499A-AA02-E76D0698DEAC}">
      <dgm:prSet/>
      <dgm:spPr/>
      <dgm:t>
        <a:bodyPr/>
        <a:lstStyle/>
        <a:p>
          <a:endParaRPr lang="fr-FR" noProof="0">
            <a:solidFill>
              <a:schemeClr val="bg1">
                <a:lumMod val="95000"/>
                <a:lumOff val="5000"/>
              </a:schemeClr>
            </a:solidFill>
          </a:endParaRPr>
        </a:p>
      </dgm:t>
    </dgm:pt>
    <dgm:pt modelId="{C654F8DA-EC77-4F1E-9E65-D3B0091AF7E5}" type="sibTrans" cxnId="{DF07B143-D796-499A-AA02-E76D0698DEAC}">
      <dgm:prSet/>
      <dgm:spPr/>
      <dgm:t>
        <a:bodyPr/>
        <a:lstStyle/>
        <a:p>
          <a:endParaRPr lang="fr-FR" sz="1400" noProof="0" dirty="0">
            <a:solidFill>
              <a:schemeClr val="bg1">
                <a:lumMod val="95000"/>
                <a:lumOff val="5000"/>
              </a:schemeClr>
            </a:solidFill>
          </a:endParaRPr>
        </a:p>
      </dgm:t>
    </dgm:pt>
    <dgm:pt modelId="{C24E7C0A-E85D-45AC-83DB-2A2A57D2D4B9}" type="pres">
      <dgm:prSet presAssocID="{D96F2EF6-C6A9-49F1-B55F-0D36BF21F315}" presName="cycle" presStyleCnt="0">
        <dgm:presLayoutVars>
          <dgm:dir/>
          <dgm:resizeHandles val="exact"/>
        </dgm:presLayoutVars>
      </dgm:prSet>
      <dgm:spPr/>
      <dgm:t>
        <a:bodyPr/>
        <a:lstStyle/>
        <a:p>
          <a:endParaRPr lang="en-US"/>
        </a:p>
      </dgm:t>
    </dgm:pt>
    <dgm:pt modelId="{60C7C95F-07E5-46EA-9867-089CC2A957A0}" type="pres">
      <dgm:prSet presAssocID="{7A65828A-70DF-444C-9018-64E5E0DDD1F2}" presName="node" presStyleLbl="node1" presStyleIdx="0" presStyleCnt="5" custScaleX="153779" custScaleY="99406">
        <dgm:presLayoutVars>
          <dgm:bulletEnabled val="1"/>
        </dgm:presLayoutVars>
      </dgm:prSet>
      <dgm:spPr/>
      <dgm:t>
        <a:bodyPr/>
        <a:lstStyle/>
        <a:p>
          <a:endParaRPr lang="en-US"/>
        </a:p>
      </dgm:t>
    </dgm:pt>
    <dgm:pt modelId="{A1E88C6A-7456-48EE-B355-1E1E832E4122}" type="pres">
      <dgm:prSet presAssocID="{7A65828A-70DF-444C-9018-64E5E0DDD1F2}" presName="spNode" presStyleCnt="0"/>
      <dgm:spPr/>
    </dgm:pt>
    <dgm:pt modelId="{A4A282BF-055F-42F4-932B-62FE8344108C}" type="pres">
      <dgm:prSet presAssocID="{7156B6F0-A6C3-4CB3-9F64-608DE0B1B2B0}" presName="sibTrans" presStyleLbl="sibTrans1D1" presStyleIdx="0" presStyleCnt="5"/>
      <dgm:spPr/>
      <dgm:t>
        <a:bodyPr/>
        <a:lstStyle/>
        <a:p>
          <a:endParaRPr lang="en-US"/>
        </a:p>
      </dgm:t>
    </dgm:pt>
    <dgm:pt modelId="{83E4A2D5-7BA3-4CDE-BB8B-3E8EA6C319FD}" type="pres">
      <dgm:prSet presAssocID="{82A8D6FC-72F6-4FEC-8677-05B6F7931361}" presName="node" presStyleLbl="node1" presStyleIdx="1" presStyleCnt="5" custScaleX="137406" custScaleY="106857" custRadScaleRad="96484" custRadScaleInc="34599">
        <dgm:presLayoutVars>
          <dgm:bulletEnabled val="1"/>
        </dgm:presLayoutVars>
      </dgm:prSet>
      <dgm:spPr/>
      <dgm:t>
        <a:bodyPr/>
        <a:lstStyle/>
        <a:p>
          <a:endParaRPr lang="en-US"/>
        </a:p>
      </dgm:t>
    </dgm:pt>
    <dgm:pt modelId="{FC69CBC4-7873-48B8-BDBF-8504940AB44D}" type="pres">
      <dgm:prSet presAssocID="{82A8D6FC-72F6-4FEC-8677-05B6F7931361}" presName="spNode" presStyleCnt="0"/>
      <dgm:spPr/>
    </dgm:pt>
    <dgm:pt modelId="{E8D6915A-85F6-45D4-8AC0-B04389789E4C}" type="pres">
      <dgm:prSet presAssocID="{28952DEC-E715-42D9-A89E-BF7F5C9CE97A}" presName="sibTrans" presStyleLbl="sibTrans1D1" presStyleIdx="1" presStyleCnt="5"/>
      <dgm:spPr/>
      <dgm:t>
        <a:bodyPr/>
        <a:lstStyle/>
        <a:p>
          <a:endParaRPr lang="en-US"/>
        </a:p>
      </dgm:t>
    </dgm:pt>
    <dgm:pt modelId="{9B329960-3EEE-44D3-833F-0966C54FE0B7}" type="pres">
      <dgm:prSet presAssocID="{7A577E18-330C-4900-A94C-FAB9DA8B17D8}" presName="node" presStyleLbl="node1" presStyleIdx="2" presStyleCnt="5" custScaleX="139269" custRadScaleRad="109558" custRadScaleInc="-26671">
        <dgm:presLayoutVars>
          <dgm:bulletEnabled val="1"/>
        </dgm:presLayoutVars>
      </dgm:prSet>
      <dgm:spPr/>
      <dgm:t>
        <a:bodyPr/>
        <a:lstStyle/>
        <a:p>
          <a:endParaRPr lang="en-US"/>
        </a:p>
      </dgm:t>
    </dgm:pt>
    <dgm:pt modelId="{44D96038-90DC-4883-B0F7-52B259432AC0}" type="pres">
      <dgm:prSet presAssocID="{7A577E18-330C-4900-A94C-FAB9DA8B17D8}" presName="spNode" presStyleCnt="0"/>
      <dgm:spPr/>
    </dgm:pt>
    <dgm:pt modelId="{5D992F00-AB98-4072-9AAA-40D0B7ED7118}" type="pres">
      <dgm:prSet presAssocID="{104BC147-D09A-48A9-B202-A219BCE95D1A}" presName="sibTrans" presStyleLbl="sibTrans1D1" presStyleIdx="2" presStyleCnt="5"/>
      <dgm:spPr/>
      <dgm:t>
        <a:bodyPr/>
        <a:lstStyle/>
        <a:p>
          <a:endParaRPr lang="en-US"/>
        </a:p>
      </dgm:t>
    </dgm:pt>
    <dgm:pt modelId="{11016185-7EFE-49D1-B6C6-A4841B89F675}" type="pres">
      <dgm:prSet presAssocID="{DB74E011-AFC5-4B70-96B8-1E0F075E133D}" presName="node" presStyleLbl="node1" presStyleIdx="3" presStyleCnt="5" custScaleX="139269" custRadScaleRad="109558" custRadScaleInc="26671">
        <dgm:presLayoutVars>
          <dgm:bulletEnabled val="1"/>
        </dgm:presLayoutVars>
      </dgm:prSet>
      <dgm:spPr/>
      <dgm:t>
        <a:bodyPr/>
        <a:lstStyle/>
        <a:p>
          <a:endParaRPr lang="en-US"/>
        </a:p>
      </dgm:t>
    </dgm:pt>
    <dgm:pt modelId="{84E534CF-9F40-4F66-8BC8-3CE2C57DF720}" type="pres">
      <dgm:prSet presAssocID="{DB74E011-AFC5-4B70-96B8-1E0F075E133D}" presName="spNode" presStyleCnt="0"/>
      <dgm:spPr/>
    </dgm:pt>
    <dgm:pt modelId="{79AD7A6C-424C-49E4-9A94-5845AD6CCA78}" type="pres">
      <dgm:prSet presAssocID="{79C86B4E-50FC-4BFD-BAE6-813B2C5515E4}" presName="sibTrans" presStyleLbl="sibTrans1D1" presStyleIdx="3" presStyleCnt="5"/>
      <dgm:spPr/>
      <dgm:t>
        <a:bodyPr/>
        <a:lstStyle/>
        <a:p>
          <a:endParaRPr lang="en-US"/>
        </a:p>
      </dgm:t>
    </dgm:pt>
    <dgm:pt modelId="{6562F2F7-13DC-4AA5-96AD-9E66D590A0AD}" type="pres">
      <dgm:prSet presAssocID="{9BFEFA94-55E9-46D7-ABCF-DE226B2EF422}" presName="node" presStyleLbl="node1" presStyleIdx="4" presStyleCnt="5" custScaleX="137406" custScaleY="106857" custRadScaleRad="96484" custRadScaleInc="-34599">
        <dgm:presLayoutVars>
          <dgm:bulletEnabled val="1"/>
        </dgm:presLayoutVars>
      </dgm:prSet>
      <dgm:spPr/>
      <dgm:t>
        <a:bodyPr/>
        <a:lstStyle/>
        <a:p>
          <a:endParaRPr lang="en-US"/>
        </a:p>
      </dgm:t>
    </dgm:pt>
    <dgm:pt modelId="{43B80EAC-0BF4-484E-A1DD-C2C1DF70E55B}" type="pres">
      <dgm:prSet presAssocID="{9BFEFA94-55E9-46D7-ABCF-DE226B2EF422}" presName="spNode" presStyleCnt="0"/>
      <dgm:spPr/>
    </dgm:pt>
    <dgm:pt modelId="{3FA5B852-8517-4209-B7B4-2D35B7877A38}" type="pres">
      <dgm:prSet presAssocID="{C654F8DA-EC77-4F1E-9E65-D3B0091AF7E5}" presName="sibTrans" presStyleLbl="sibTrans1D1" presStyleIdx="4" presStyleCnt="5"/>
      <dgm:spPr/>
      <dgm:t>
        <a:bodyPr/>
        <a:lstStyle/>
        <a:p>
          <a:endParaRPr lang="en-US"/>
        </a:p>
      </dgm:t>
    </dgm:pt>
  </dgm:ptLst>
  <dgm:cxnLst>
    <dgm:cxn modelId="{BB5E4BB8-FCDD-4181-B105-AB7AC5449B10}" type="presOf" srcId="{7A65828A-70DF-444C-9018-64E5E0DDD1F2}" destId="{60C7C95F-07E5-46EA-9867-089CC2A957A0}" srcOrd="0" destOrd="0" presId="urn:microsoft.com/office/officeart/2005/8/layout/cycle6"/>
    <dgm:cxn modelId="{33314292-8325-4CD7-AC85-0391B4DBF38E}" srcId="{D96F2EF6-C6A9-49F1-B55F-0D36BF21F315}" destId="{DB74E011-AFC5-4B70-96B8-1E0F075E133D}" srcOrd="3" destOrd="0" parTransId="{5F645FEF-C0A1-43A2-B470-1AC9499516BA}" sibTransId="{79C86B4E-50FC-4BFD-BAE6-813B2C5515E4}"/>
    <dgm:cxn modelId="{E6DAA3A0-8A96-42A7-8CF5-34FACF3D689B}" type="presOf" srcId="{C654F8DA-EC77-4F1E-9E65-D3B0091AF7E5}" destId="{3FA5B852-8517-4209-B7B4-2D35B7877A38}" srcOrd="0" destOrd="0" presId="urn:microsoft.com/office/officeart/2005/8/layout/cycle6"/>
    <dgm:cxn modelId="{B41FA621-160B-432B-BD18-0DCC87776F70}" srcId="{D96F2EF6-C6A9-49F1-B55F-0D36BF21F315}" destId="{7A577E18-330C-4900-A94C-FAB9DA8B17D8}" srcOrd="2" destOrd="0" parTransId="{08972FFE-68BF-47C6-907D-30C524AF0615}" sibTransId="{104BC147-D09A-48A9-B202-A219BCE95D1A}"/>
    <dgm:cxn modelId="{9008B136-D4A4-4EC4-BD7D-5D7269AC0120}" type="presOf" srcId="{7A577E18-330C-4900-A94C-FAB9DA8B17D8}" destId="{9B329960-3EEE-44D3-833F-0966C54FE0B7}" srcOrd="0" destOrd="0" presId="urn:microsoft.com/office/officeart/2005/8/layout/cycle6"/>
    <dgm:cxn modelId="{C9FF4A73-7B36-4212-9299-7B79E02B0E03}" type="presOf" srcId="{DB74E011-AFC5-4B70-96B8-1E0F075E133D}" destId="{11016185-7EFE-49D1-B6C6-A4841B89F675}" srcOrd="0" destOrd="0" presId="urn:microsoft.com/office/officeart/2005/8/layout/cycle6"/>
    <dgm:cxn modelId="{E7234F91-7BC2-4990-88DC-58D5EE96C14A}" type="presOf" srcId="{7156B6F0-A6C3-4CB3-9F64-608DE0B1B2B0}" destId="{A4A282BF-055F-42F4-932B-62FE8344108C}" srcOrd="0" destOrd="0" presId="urn:microsoft.com/office/officeart/2005/8/layout/cycle6"/>
    <dgm:cxn modelId="{C43F5968-1175-40C9-9EC9-F481EA2E51B7}" type="presOf" srcId="{79C86B4E-50FC-4BFD-BAE6-813B2C5515E4}" destId="{79AD7A6C-424C-49E4-9A94-5845AD6CCA78}" srcOrd="0" destOrd="0" presId="urn:microsoft.com/office/officeart/2005/8/layout/cycle6"/>
    <dgm:cxn modelId="{B4BE8AA8-4F50-4BFB-AA99-71328F1E7873}" type="presOf" srcId="{28952DEC-E715-42D9-A89E-BF7F5C9CE97A}" destId="{E8D6915A-85F6-45D4-8AC0-B04389789E4C}" srcOrd="0" destOrd="0" presId="urn:microsoft.com/office/officeart/2005/8/layout/cycle6"/>
    <dgm:cxn modelId="{86E26E36-CDD2-411F-94C0-66BEDF44108B}" type="presOf" srcId="{82A8D6FC-72F6-4FEC-8677-05B6F7931361}" destId="{83E4A2D5-7BA3-4CDE-BB8B-3E8EA6C319FD}" srcOrd="0" destOrd="0" presId="urn:microsoft.com/office/officeart/2005/8/layout/cycle6"/>
    <dgm:cxn modelId="{608359FB-5A83-4D49-9C61-A1A6F12F668F}" srcId="{D96F2EF6-C6A9-49F1-B55F-0D36BF21F315}" destId="{82A8D6FC-72F6-4FEC-8677-05B6F7931361}" srcOrd="1" destOrd="0" parTransId="{43C51D67-9ECC-4E74-B858-0452735B95E4}" sibTransId="{28952DEC-E715-42D9-A89E-BF7F5C9CE97A}"/>
    <dgm:cxn modelId="{F53C6935-A1CC-43B9-81A3-BE9B5E479655}" type="presOf" srcId="{104BC147-D09A-48A9-B202-A219BCE95D1A}" destId="{5D992F00-AB98-4072-9AAA-40D0B7ED7118}" srcOrd="0" destOrd="0" presId="urn:microsoft.com/office/officeart/2005/8/layout/cycle6"/>
    <dgm:cxn modelId="{BEA8D40A-B752-4E3F-AB4D-DB62118D4528}" type="presOf" srcId="{9BFEFA94-55E9-46D7-ABCF-DE226B2EF422}" destId="{6562F2F7-13DC-4AA5-96AD-9E66D590A0AD}" srcOrd="0" destOrd="0" presId="urn:microsoft.com/office/officeart/2005/8/layout/cycle6"/>
    <dgm:cxn modelId="{F0D311DF-82FF-4381-9081-DB641E18B02B}" type="presOf" srcId="{D96F2EF6-C6A9-49F1-B55F-0D36BF21F315}" destId="{C24E7C0A-E85D-45AC-83DB-2A2A57D2D4B9}" srcOrd="0" destOrd="0" presId="urn:microsoft.com/office/officeart/2005/8/layout/cycle6"/>
    <dgm:cxn modelId="{DF07B143-D796-499A-AA02-E76D0698DEAC}" srcId="{D96F2EF6-C6A9-49F1-B55F-0D36BF21F315}" destId="{9BFEFA94-55E9-46D7-ABCF-DE226B2EF422}" srcOrd="4" destOrd="0" parTransId="{76424721-7439-442C-8EA3-1AAE9AC4791A}" sibTransId="{C654F8DA-EC77-4F1E-9E65-D3B0091AF7E5}"/>
    <dgm:cxn modelId="{1AFA1C83-DFF8-4D2A-8038-BBBAF20D7535}" srcId="{D96F2EF6-C6A9-49F1-B55F-0D36BF21F315}" destId="{7A65828A-70DF-444C-9018-64E5E0DDD1F2}" srcOrd="0" destOrd="0" parTransId="{1DE714C4-3C8E-4AD5-98BE-8E2FDDB6B506}" sibTransId="{7156B6F0-A6C3-4CB3-9F64-608DE0B1B2B0}"/>
    <dgm:cxn modelId="{488BB97C-DDE9-4B50-A818-2B1859CFAF9A}" type="presParOf" srcId="{C24E7C0A-E85D-45AC-83DB-2A2A57D2D4B9}" destId="{60C7C95F-07E5-46EA-9867-089CC2A957A0}" srcOrd="0" destOrd="0" presId="urn:microsoft.com/office/officeart/2005/8/layout/cycle6"/>
    <dgm:cxn modelId="{F430AB2A-39C9-44AB-AC01-13EB64255CFE}" type="presParOf" srcId="{C24E7C0A-E85D-45AC-83DB-2A2A57D2D4B9}" destId="{A1E88C6A-7456-48EE-B355-1E1E832E4122}" srcOrd="1" destOrd="0" presId="urn:microsoft.com/office/officeart/2005/8/layout/cycle6"/>
    <dgm:cxn modelId="{D32C880E-88C4-4890-A124-D7BEF44F6C16}" type="presParOf" srcId="{C24E7C0A-E85D-45AC-83DB-2A2A57D2D4B9}" destId="{A4A282BF-055F-42F4-932B-62FE8344108C}" srcOrd="2" destOrd="0" presId="urn:microsoft.com/office/officeart/2005/8/layout/cycle6"/>
    <dgm:cxn modelId="{2858B62A-6B4B-4613-A6CE-4E420998419F}" type="presParOf" srcId="{C24E7C0A-E85D-45AC-83DB-2A2A57D2D4B9}" destId="{83E4A2D5-7BA3-4CDE-BB8B-3E8EA6C319FD}" srcOrd="3" destOrd="0" presId="urn:microsoft.com/office/officeart/2005/8/layout/cycle6"/>
    <dgm:cxn modelId="{DA9FB5DA-9077-4E4F-8881-AF99D7C97704}" type="presParOf" srcId="{C24E7C0A-E85D-45AC-83DB-2A2A57D2D4B9}" destId="{FC69CBC4-7873-48B8-BDBF-8504940AB44D}" srcOrd="4" destOrd="0" presId="urn:microsoft.com/office/officeart/2005/8/layout/cycle6"/>
    <dgm:cxn modelId="{E1D25407-5C77-4CD2-9C34-0D266FCA0461}" type="presParOf" srcId="{C24E7C0A-E85D-45AC-83DB-2A2A57D2D4B9}" destId="{E8D6915A-85F6-45D4-8AC0-B04389789E4C}" srcOrd="5" destOrd="0" presId="urn:microsoft.com/office/officeart/2005/8/layout/cycle6"/>
    <dgm:cxn modelId="{9034F6F1-96E5-465B-A449-1465FFB5EB57}" type="presParOf" srcId="{C24E7C0A-E85D-45AC-83DB-2A2A57D2D4B9}" destId="{9B329960-3EEE-44D3-833F-0966C54FE0B7}" srcOrd="6" destOrd="0" presId="urn:microsoft.com/office/officeart/2005/8/layout/cycle6"/>
    <dgm:cxn modelId="{18A3D2DE-EDC8-4473-8CFB-88ABF516C49F}" type="presParOf" srcId="{C24E7C0A-E85D-45AC-83DB-2A2A57D2D4B9}" destId="{44D96038-90DC-4883-B0F7-52B259432AC0}" srcOrd="7" destOrd="0" presId="urn:microsoft.com/office/officeart/2005/8/layout/cycle6"/>
    <dgm:cxn modelId="{8975758B-27BB-4DB5-A04A-09B5F6166EBD}" type="presParOf" srcId="{C24E7C0A-E85D-45AC-83DB-2A2A57D2D4B9}" destId="{5D992F00-AB98-4072-9AAA-40D0B7ED7118}" srcOrd="8" destOrd="0" presId="urn:microsoft.com/office/officeart/2005/8/layout/cycle6"/>
    <dgm:cxn modelId="{681E31F2-3448-4179-A39A-84EF29808358}" type="presParOf" srcId="{C24E7C0A-E85D-45AC-83DB-2A2A57D2D4B9}" destId="{11016185-7EFE-49D1-B6C6-A4841B89F675}" srcOrd="9" destOrd="0" presId="urn:microsoft.com/office/officeart/2005/8/layout/cycle6"/>
    <dgm:cxn modelId="{B934D36E-507A-45F3-90C4-8680EB1488E1}" type="presParOf" srcId="{C24E7C0A-E85D-45AC-83DB-2A2A57D2D4B9}" destId="{84E534CF-9F40-4F66-8BC8-3CE2C57DF720}" srcOrd="10" destOrd="0" presId="urn:microsoft.com/office/officeart/2005/8/layout/cycle6"/>
    <dgm:cxn modelId="{F74FE382-ECDD-4DF2-8640-AD7E2FAE9D39}" type="presParOf" srcId="{C24E7C0A-E85D-45AC-83DB-2A2A57D2D4B9}" destId="{79AD7A6C-424C-49E4-9A94-5845AD6CCA78}" srcOrd="11" destOrd="0" presId="urn:microsoft.com/office/officeart/2005/8/layout/cycle6"/>
    <dgm:cxn modelId="{FC5396CA-66E2-44E7-9AD0-09A441D220E7}" type="presParOf" srcId="{C24E7C0A-E85D-45AC-83DB-2A2A57D2D4B9}" destId="{6562F2F7-13DC-4AA5-96AD-9E66D590A0AD}" srcOrd="12" destOrd="0" presId="urn:microsoft.com/office/officeart/2005/8/layout/cycle6"/>
    <dgm:cxn modelId="{78ECF089-B27B-488C-AFB7-5A46DDC1F9AF}" type="presParOf" srcId="{C24E7C0A-E85D-45AC-83DB-2A2A57D2D4B9}" destId="{43B80EAC-0BF4-484E-A1DD-C2C1DF70E55B}" srcOrd="13" destOrd="0" presId="urn:microsoft.com/office/officeart/2005/8/layout/cycle6"/>
    <dgm:cxn modelId="{0C3593A2-7FD1-4351-A423-C7ABBBB9F361}" type="presParOf" srcId="{C24E7C0A-E85D-45AC-83DB-2A2A57D2D4B9}" destId="{3FA5B852-8517-4209-B7B4-2D35B7877A38}" srcOrd="14" destOrd="0" presId="urn:microsoft.com/office/officeart/2005/8/layout/cycle6"/>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60C7C95F-07E5-46EA-9867-089CC2A957A0}">
      <dsp:nvSpPr>
        <dsp:cNvPr id="0" name=""/>
        <dsp:cNvSpPr/>
      </dsp:nvSpPr>
      <dsp:spPr>
        <a:xfrm>
          <a:off x="2766516" y="4214"/>
          <a:ext cx="3077566" cy="1293112"/>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fr-FR" sz="1800" b="1" kern="1200" noProof="0" dirty="0" smtClean="0">
              <a:solidFill>
                <a:schemeClr val="bg1">
                  <a:lumMod val="95000"/>
                  <a:lumOff val="5000"/>
                </a:schemeClr>
              </a:solidFill>
            </a:rPr>
            <a:t>FORCES DIRECTRICES</a:t>
          </a:r>
        </a:p>
        <a:p>
          <a:pPr lvl="0" algn="ctr" defTabSz="800100">
            <a:lnSpc>
              <a:spcPct val="90000"/>
            </a:lnSpc>
            <a:spcBef>
              <a:spcPct val="0"/>
            </a:spcBef>
            <a:spcAft>
              <a:spcPct val="35000"/>
            </a:spcAft>
          </a:pPr>
          <a:r>
            <a:rPr lang="fr-FR" sz="1400" kern="1200" noProof="0" dirty="0" smtClean="0">
              <a:solidFill>
                <a:schemeClr val="bg1">
                  <a:lumMod val="95000"/>
                  <a:lumOff val="5000"/>
                </a:schemeClr>
              </a:solidFill>
            </a:rPr>
            <a:t>-  Les tendances sectoriels basic</a:t>
          </a:r>
        </a:p>
        <a:p>
          <a:pPr lvl="0" algn="ctr" defTabSz="800100">
            <a:lnSpc>
              <a:spcPct val="90000"/>
            </a:lnSpc>
            <a:spcBef>
              <a:spcPct val="0"/>
            </a:spcBef>
            <a:spcAft>
              <a:spcPct val="35000"/>
            </a:spcAft>
          </a:pPr>
          <a:r>
            <a:rPr lang="fr-FR" sz="1400" kern="1200" noProof="0" dirty="0" smtClean="0">
              <a:solidFill>
                <a:schemeClr val="bg1">
                  <a:lumMod val="95000"/>
                  <a:lumOff val="5000"/>
                </a:schemeClr>
              </a:solidFill>
            </a:rPr>
            <a:t> Ex: le transport, les industries, l’agriculture, le tourisme</a:t>
          </a:r>
          <a:endParaRPr lang="fr-FR" sz="1400" kern="1200" noProof="0" dirty="0">
            <a:solidFill>
              <a:schemeClr val="bg1">
                <a:lumMod val="95000"/>
                <a:lumOff val="5000"/>
              </a:schemeClr>
            </a:solidFill>
          </a:endParaRPr>
        </a:p>
      </dsp:txBody>
      <dsp:txXfrm>
        <a:off x="2766516" y="4214"/>
        <a:ext cx="3077566" cy="1293112"/>
      </dsp:txXfrm>
    </dsp:sp>
    <dsp:sp modelId="{A4A282BF-055F-42F4-932B-62FE8344108C}">
      <dsp:nvSpPr>
        <dsp:cNvPr id="0" name=""/>
        <dsp:cNvSpPr/>
      </dsp:nvSpPr>
      <dsp:spPr>
        <a:xfrm>
          <a:off x="1547669" y="525754"/>
          <a:ext cx="5200859" cy="5200859"/>
        </a:xfrm>
        <a:custGeom>
          <a:avLst/>
          <a:gdLst/>
          <a:ahLst/>
          <a:cxnLst/>
          <a:rect l="0" t="0" r="0" b="0"/>
          <a:pathLst>
            <a:path>
              <a:moveTo>
                <a:pt x="4305550" y="637065"/>
              </a:moveTo>
              <a:arcTo wR="2600429" hR="2600429" stAng="18658398" swAng="1579301"/>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83E4A2D5-7BA3-4CDE-BB8B-3E8EA6C319FD}">
      <dsp:nvSpPr>
        <dsp:cNvPr id="0" name=""/>
        <dsp:cNvSpPr/>
      </dsp:nvSpPr>
      <dsp:spPr>
        <a:xfrm>
          <a:off x="5403508" y="2133604"/>
          <a:ext cx="2749895" cy="1390038"/>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100000"/>
            </a:lnSpc>
            <a:spcBef>
              <a:spcPct val="0"/>
            </a:spcBef>
            <a:spcAft>
              <a:spcPct val="35000"/>
            </a:spcAft>
          </a:pPr>
          <a:r>
            <a:rPr lang="fr-FR" sz="1800" b="1" kern="1200" noProof="0" dirty="0" smtClean="0">
              <a:solidFill>
                <a:schemeClr val="bg1">
                  <a:lumMod val="95000"/>
                  <a:lumOff val="5000"/>
                </a:schemeClr>
              </a:solidFill>
            </a:rPr>
            <a:t>PR</a:t>
          </a:r>
          <a:r>
            <a:rPr lang="fr-FR" sz="1800" b="1" kern="1200" noProof="0" dirty="0" smtClean="0">
              <a:solidFill>
                <a:schemeClr val="bg1">
                  <a:lumMod val="95000"/>
                  <a:lumOff val="5000"/>
                </a:schemeClr>
              </a:solidFill>
              <a:latin typeface="Cambria"/>
            </a:rPr>
            <a:t>É</a:t>
          </a:r>
          <a:r>
            <a:rPr lang="fr-FR" sz="1800" b="1" kern="1200" noProof="0" dirty="0" smtClean="0">
              <a:solidFill>
                <a:schemeClr val="bg1">
                  <a:lumMod val="95000"/>
                  <a:lumOff val="5000"/>
                </a:schemeClr>
              </a:solidFill>
            </a:rPr>
            <a:t>SSION</a:t>
          </a:r>
        </a:p>
        <a:p>
          <a:pPr lvl="0" algn="ctr" defTabSz="800100">
            <a:lnSpc>
              <a:spcPct val="100000"/>
            </a:lnSpc>
            <a:spcBef>
              <a:spcPct val="0"/>
            </a:spcBef>
            <a:spcAft>
              <a:spcPct val="35000"/>
            </a:spcAft>
          </a:pPr>
          <a:r>
            <a:rPr lang="fr-FR" sz="1400" kern="1200" noProof="0" dirty="0" smtClean="0">
              <a:solidFill>
                <a:schemeClr val="bg1">
                  <a:lumMod val="95000"/>
                  <a:lumOff val="5000"/>
                </a:schemeClr>
              </a:solidFill>
            </a:rPr>
            <a:t>- Les activités humaines qui affectent directement l'environnement</a:t>
          </a:r>
        </a:p>
        <a:p>
          <a:pPr lvl="0" algn="ctr" defTabSz="800100">
            <a:lnSpc>
              <a:spcPct val="100000"/>
            </a:lnSpc>
            <a:spcBef>
              <a:spcPct val="0"/>
            </a:spcBef>
            <a:spcAft>
              <a:spcPct val="35000"/>
            </a:spcAft>
          </a:pPr>
          <a:r>
            <a:rPr lang="fr-FR" sz="1400" kern="1200" noProof="0" dirty="0" smtClean="0">
              <a:solidFill>
                <a:schemeClr val="bg1">
                  <a:lumMod val="95000"/>
                  <a:lumOff val="5000"/>
                </a:schemeClr>
              </a:solidFill>
            </a:rPr>
            <a:t>Ex: les émissions de Co2</a:t>
          </a:r>
          <a:endParaRPr lang="fr-FR" sz="1400" kern="1200" noProof="0" dirty="0">
            <a:solidFill>
              <a:schemeClr val="bg1">
                <a:lumMod val="95000"/>
                <a:lumOff val="5000"/>
              </a:schemeClr>
            </a:solidFill>
          </a:endParaRPr>
        </a:p>
      </dsp:txBody>
      <dsp:txXfrm>
        <a:off x="5403508" y="2133604"/>
        <a:ext cx="2749895" cy="1390038"/>
      </dsp:txXfrm>
    </dsp:sp>
    <dsp:sp modelId="{E8D6915A-85F6-45D4-8AC0-B04389789E4C}">
      <dsp:nvSpPr>
        <dsp:cNvPr id="0" name=""/>
        <dsp:cNvSpPr/>
      </dsp:nvSpPr>
      <dsp:spPr>
        <a:xfrm>
          <a:off x="1646469" y="1419853"/>
          <a:ext cx="5200859" cy="5200859"/>
        </a:xfrm>
        <a:custGeom>
          <a:avLst/>
          <a:gdLst/>
          <a:ahLst/>
          <a:cxnLst/>
          <a:rect l="0" t="0" r="0" b="0"/>
          <a:pathLst>
            <a:path>
              <a:moveTo>
                <a:pt x="5155224" y="2115394"/>
              </a:moveTo>
              <a:arcTo wR="2600429" hR="2600429" stAng="20955009" swAng="1544796"/>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9B329960-3EEE-44D3-833F-0966C54FE0B7}">
      <dsp:nvSpPr>
        <dsp:cNvPr id="0" name=""/>
        <dsp:cNvSpPr/>
      </dsp:nvSpPr>
      <dsp:spPr>
        <a:xfrm>
          <a:off x="4832821" y="4704589"/>
          <a:ext cx="2787179" cy="1300839"/>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fr-FR" sz="1800" b="1" kern="1200" noProof="0" dirty="0" smtClean="0">
              <a:solidFill>
                <a:schemeClr val="bg1">
                  <a:lumMod val="95000"/>
                  <a:lumOff val="5000"/>
                </a:schemeClr>
              </a:solidFill>
            </a:rPr>
            <a:t>L’ETAT</a:t>
          </a:r>
        </a:p>
        <a:p>
          <a:pPr lvl="0" algn="ctr" defTabSz="800100">
            <a:lnSpc>
              <a:spcPct val="90000"/>
            </a:lnSpc>
            <a:spcBef>
              <a:spcPct val="0"/>
            </a:spcBef>
            <a:spcAft>
              <a:spcPct val="35000"/>
            </a:spcAft>
          </a:pPr>
          <a:r>
            <a:rPr lang="fr-FR" sz="1400" kern="1200" noProof="0" dirty="0" smtClean="0">
              <a:solidFill>
                <a:schemeClr val="bg1">
                  <a:lumMod val="95000"/>
                  <a:lumOff val="5000"/>
                </a:schemeClr>
              </a:solidFill>
            </a:rPr>
            <a:t>- Les changements observables de l'environnement.</a:t>
          </a:r>
        </a:p>
        <a:p>
          <a:pPr lvl="0" algn="ctr" defTabSz="800100">
            <a:lnSpc>
              <a:spcPct val="90000"/>
            </a:lnSpc>
            <a:spcBef>
              <a:spcPct val="0"/>
            </a:spcBef>
            <a:spcAft>
              <a:spcPct val="35000"/>
            </a:spcAft>
          </a:pPr>
          <a:r>
            <a:rPr lang="fr-FR" sz="1400" kern="1200" noProof="0" dirty="0" smtClean="0">
              <a:solidFill>
                <a:schemeClr val="bg1">
                  <a:lumMod val="95000"/>
                  <a:lumOff val="5000"/>
                </a:schemeClr>
              </a:solidFill>
            </a:rPr>
            <a:t>Ex: une augmentation dans les températures</a:t>
          </a:r>
          <a:endParaRPr lang="fr-FR" sz="1400" kern="1200" noProof="0" dirty="0">
            <a:solidFill>
              <a:schemeClr val="bg1">
                <a:lumMod val="95000"/>
                <a:lumOff val="5000"/>
              </a:schemeClr>
            </a:solidFill>
          </a:endParaRPr>
        </a:p>
      </dsp:txBody>
      <dsp:txXfrm>
        <a:off x="4832821" y="4704589"/>
        <a:ext cx="2787179" cy="1300839"/>
      </dsp:txXfrm>
    </dsp:sp>
    <dsp:sp modelId="{5D992F00-AB98-4072-9AAA-40D0B7ED7118}">
      <dsp:nvSpPr>
        <dsp:cNvPr id="0" name=""/>
        <dsp:cNvSpPr/>
      </dsp:nvSpPr>
      <dsp:spPr>
        <a:xfrm>
          <a:off x="1704870" y="908736"/>
          <a:ext cx="5200859" cy="5200859"/>
        </a:xfrm>
        <a:custGeom>
          <a:avLst/>
          <a:gdLst/>
          <a:ahLst/>
          <a:cxnLst/>
          <a:rect l="0" t="0" r="0" b="0"/>
          <a:pathLst>
            <a:path>
              <a:moveTo>
                <a:pt x="3315061" y="5100736"/>
              </a:moveTo>
              <a:arcTo wR="2600429" hR="2600429" stAng="4442947" swAng="1914105"/>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11016185-7EFE-49D1-B6C6-A4841B89F675}">
      <dsp:nvSpPr>
        <dsp:cNvPr id="0" name=""/>
        <dsp:cNvSpPr/>
      </dsp:nvSpPr>
      <dsp:spPr>
        <a:xfrm>
          <a:off x="990599" y="4704589"/>
          <a:ext cx="2787179" cy="1300839"/>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fr-FR" sz="1800" b="1" kern="1200" noProof="0" dirty="0" smtClean="0">
              <a:solidFill>
                <a:schemeClr val="bg1">
                  <a:lumMod val="95000"/>
                  <a:lumOff val="5000"/>
                </a:schemeClr>
              </a:solidFill>
            </a:rPr>
            <a:t>IMPACT</a:t>
          </a:r>
        </a:p>
        <a:p>
          <a:pPr lvl="0" algn="ctr" defTabSz="800100">
            <a:lnSpc>
              <a:spcPct val="90000"/>
            </a:lnSpc>
            <a:spcBef>
              <a:spcPct val="0"/>
            </a:spcBef>
            <a:spcAft>
              <a:spcPct val="35000"/>
            </a:spcAft>
          </a:pPr>
          <a:r>
            <a:rPr lang="fr-FR" sz="1100" kern="1200" noProof="0" dirty="0" smtClean="0">
              <a:solidFill>
                <a:schemeClr val="bg1">
                  <a:lumMod val="95000"/>
                  <a:lumOff val="5000"/>
                </a:schemeClr>
              </a:solidFill>
            </a:rPr>
            <a:t>- Les e</a:t>
          </a:r>
          <a:r>
            <a:rPr lang="fr-FR" sz="1400" kern="1200" noProof="0" dirty="0" smtClean="0">
              <a:solidFill>
                <a:schemeClr val="bg1">
                  <a:lumMod val="95000"/>
                  <a:lumOff val="5000"/>
                </a:schemeClr>
              </a:solidFill>
            </a:rPr>
            <a:t>ffets d'un changement de l'environnement</a:t>
          </a:r>
        </a:p>
        <a:p>
          <a:pPr lvl="0" algn="ctr" defTabSz="800100">
            <a:lnSpc>
              <a:spcPct val="90000"/>
            </a:lnSpc>
            <a:spcBef>
              <a:spcPct val="0"/>
            </a:spcBef>
            <a:spcAft>
              <a:spcPct val="35000"/>
            </a:spcAft>
          </a:pPr>
          <a:r>
            <a:rPr lang="fr-FR" sz="1400" kern="1200" noProof="0" dirty="0" smtClean="0">
              <a:solidFill>
                <a:schemeClr val="bg1">
                  <a:lumMod val="95000"/>
                  <a:lumOff val="5000"/>
                </a:schemeClr>
              </a:solidFill>
            </a:rPr>
            <a:t>Ex: Une diminution dans la production d’aliments</a:t>
          </a:r>
          <a:endParaRPr lang="fr-FR" sz="1400" kern="1200" noProof="0" dirty="0">
            <a:solidFill>
              <a:schemeClr val="bg1">
                <a:lumMod val="95000"/>
                <a:lumOff val="5000"/>
              </a:schemeClr>
            </a:solidFill>
          </a:endParaRPr>
        </a:p>
      </dsp:txBody>
      <dsp:txXfrm>
        <a:off x="990599" y="4704589"/>
        <a:ext cx="2787179" cy="1300839"/>
      </dsp:txXfrm>
    </dsp:sp>
    <dsp:sp modelId="{79AD7A6C-424C-49E4-9A94-5845AD6CCA78}">
      <dsp:nvSpPr>
        <dsp:cNvPr id="0" name=""/>
        <dsp:cNvSpPr/>
      </dsp:nvSpPr>
      <dsp:spPr>
        <a:xfrm>
          <a:off x="1763271" y="1419853"/>
          <a:ext cx="5200859" cy="5200859"/>
        </a:xfrm>
        <a:custGeom>
          <a:avLst/>
          <a:gdLst/>
          <a:ahLst/>
          <a:cxnLst/>
          <a:rect l="0" t="0" r="0" b="0"/>
          <a:pathLst>
            <a:path>
              <a:moveTo>
                <a:pt x="88569" y="3273328"/>
              </a:moveTo>
              <a:arcTo wR="2600429" hR="2600429" stAng="9900195" swAng="1544796"/>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6562F2F7-13DC-4AA5-96AD-9E66D590A0AD}">
      <dsp:nvSpPr>
        <dsp:cNvPr id="0" name=""/>
        <dsp:cNvSpPr/>
      </dsp:nvSpPr>
      <dsp:spPr>
        <a:xfrm>
          <a:off x="457196" y="2133604"/>
          <a:ext cx="2749895" cy="1390038"/>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100000"/>
            </a:lnSpc>
            <a:spcBef>
              <a:spcPct val="0"/>
            </a:spcBef>
            <a:spcAft>
              <a:spcPct val="35000"/>
            </a:spcAft>
          </a:pPr>
          <a:r>
            <a:rPr lang="fr-FR" sz="1800" b="1" kern="1200" noProof="0" dirty="0" smtClean="0">
              <a:solidFill>
                <a:schemeClr val="bg1">
                  <a:lumMod val="95000"/>
                  <a:lumOff val="5000"/>
                </a:schemeClr>
              </a:solidFill>
            </a:rPr>
            <a:t>RÉPONSE</a:t>
          </a:r>
        </a:p>
        <a:p>
          <a:pPr lvl="0" algn="ctr" defTabSz="800100">
            <a:lnSpc>
              <a:spcPct val="100000"/>
            </a:lnSpc>
            <a:spcBef>
              <a:spcPct val="0"/>
            </a:spcBef>
            <a:spcAft>
              <a:spcPct val="35000"/>
            </a:spcAft>
          </a:pPr>
          <a:r>
            <a:rPr lang="fr-FR" sz="1100" kern="1200" noProof="0" dirty="0" smtClean="0">
              <a:solidFill>
                <a:schemeClr val="bg1">
                  <a:lumMod val="95000"/>
                  <a:lumOff val="5000"/>
                </a:schemeClr>
              </a:solidFill>
            </a:rPr>
            <a:t>-  Le réponse de l</a:t>
          </a:r>
          <a:r>
            <a:rPr lang="fr-FR" sz="1400" kern="1200" noProof="0" dirty="0" smtClean="0">
              <a:solidFill>
                <a:schemeClr val="bg1">
                  <a:lumMod val="95000"/>
                  <a:lumOff val="5000"/>
                </a:schemeClr>
              </a:solidFill>
            </a:rPr>
            <a:t>a façon dont une société résout le problème</a:t>
          </a:r>
        </a:p>
        <a:p>
          <a:pPr lvl="0" algn="ctr" defTabSz="800100">
            <a:lnSpc>
              <a:spcPct val="100000"/>
            </a:lnSpc>
            <a:spcBef>
              <a:spcPct val="0"/>
            </a:spcBef>
            <a:spcAft>
              <a:spcPct val="35000"/>
            </a:spcAft>
          </a:pPr>
          <a:r>
            <a:rPr lang="fr-FR" sz="1400" kern="1200" noProof="0" dirty="0" smtClean="0">
              <a:solidFill>
                <a:schemeClr val="bg1">
                  <a:lumMod val="95000"/>
                  <a:lumOff val="5000"/>
                </a:schemeClr>
              </a:solidFill>
            </a:rPr>
            <a:t>Ex: les taxes sur les énergies</a:t>
          </a:r>
          <a:endParaRPr lang="fr-FR" sz="1400" kern="1200" noProof="0" dirty="0">
            <a:solidFill>
              <a:schemeClr val="bg1">
                <a:lumMod val="95000"/>
                <a:lumOff val="5000"/>
              </a:schemeClr>
            </a:solidFill>
          </a:endParaRPr>
        </a:p>
      </dsp:txBody>
      <dsp:txXfrm>
        <a:off x="457196" y="2133604"/>
        <a:ext cx="2749895" cy="1390038"/>
      </dsp:txXfrm>
    </dsp:sp>
    <dsp:sp modelId="{3FA5B852-8517-4209-B7B4-2D35B7877A38}">
      <dsp:nvSpPr>
        <dsp:cNvPr id="0" name=""/>
        <dsp:cNvSpPr/>
      </dsp:nvSpPr>
      <dsp:spPr>
        <a:xfrm>
          <a:off x="1862071" y="525754"/>
          <a:ext cx="5200859" cy="5200859"/>
        </a:xfrm>
        <a:custGeom>
          <a:avLst/>
          <a:gdLst/>
          <a:ahLst/>
          <a:cxnLst/>
          <a:rect l="0" t="0" r="0" b="0"/>
          <a:pathLst>
            <a:path>
              <a:moveTo>
                <a:pt x="201522" y="1596698"/>
              </a:moveTo>
              <a:arcTo wR="2600429" hR="2600429" stAng="12162301" swAng="1579301"/>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Tree>
</dsp:drawing>
</file>

<file path=ppt/diagrams/layout1.xml><?xml version="1.0" encoding="utf-8"?>
<dgm:layoutDef xmlns:dgm="http://schemas.openxmlformats.org/drawingml/2006/diagram" xmlns:a="http://schemas.openxmlformats.org/drawingml/2006/main" uniqueId="urn:microsoft.com/office/officeart/2005/8/layout/cycle6">
  <dgm:title val=""/>
  <dgm:desc val=""/>
  <dgm:catLst>
    <dgm:cat type="cycle" pri="4000"/>
    <dgm:cat type="relationship" pri="24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cycle">
    <dgm:varLst>
      <dgm:dir/>
      <dgm:resizeHandles val="exact"/>
    </dgm:varLst>
    <dgm:choose name="Name0">
      <dgm:if name="Name1" func="var" arg="dir" op="equ" val="norm">
        <dgm:choose name="Name2">
          <dgm:if name="Name3" axis="ch" ptType="node" func="cnt" op="gt" val="2">
            <dgm:alg type="cycle">
              <dgm:param type="stAng" val="0"/>
              <dgm:param type="spanAng" val="360"/>
            </dgm:alg>
          </dgm:if>
          <dgm:else name="Name4">
            <dgm:alg type="cycle">
              <dgm:param type="stAng" val="-90"/>
              <dgm:param type="spanAng" val="360"/>
            </dgm:alg>
          </dgm:else>
        </dgm:choose>
      </dgm:if>
      <dgm:else name="Name5">
        <dgm:choose name="Name6">
          <dgm:if name="Name7" axis="ch" ptType="node" func="cnt" op="gt" val="2">
            <dgm:alg type="cycle">
              <dgm:param type="stAng" val="0"/>
              <dgm:param type="spanAng" val="-360"/>
            </dgm:alg>
          </dgm:if>
          <dgm:else name="Name8">
            <dgm:alg type="cycle">
              <dgm:param type="stAng" val="90"/>
              <dgm:param type="spanAng" val="-360"/>
            </dgm:alg>
          </dgm:else>
        </dgm:choose>
      </dgm:else>
    </dgm:choose>
    <dgm:shape xmlns:r="http://schemas.openxmlformats.org/officeDocument/2006/relationships" r:blip="">
      <dgm:adjLst/>
    </dgm:shape>
    <dgm:presOf/>
    <dgm:choose name="Name9">
      <dgm:if name="Name10" func="var" arg="dir" op="equ" val="norm">
        <dgm:constrLst>
          <dgm:constr type="w" for="ch" forName="node" refType="w"/>
          <dgm:constr type="w" for="ch" ptType="sibTrans" refType="w" refFor="ch" refForName="node" op="equ" fact="0.3"/>
          <dgm:constr type="diam" for="ch" ptType="sibTrans" refType="diam" op="equ"/>
          <dgm:constr type="sibSp" refType="w" refFor="ch" refForName="node" op="equ" fact="0.15"/>
          <dgm:constr type="w" for="ch" forName="spNode" refType="sibSp" fact="1.6"/>
          <dgm:constr type="primFontSz" for="ch" forName="node" op="equ" val="65"/>
        </dgm:constrLst>
      </dgm:if>
      <dgm:else name="Name11">
        <dgm:constrLst>
          <dgm:constr type="w" for="ch" forName="node" refType="w"/>
          <dgm:constr type="w" for="ch" ptType="sibTrans" refType="w" refFor="ch" refForName="node" op="equ" fact="0.3"/>
          <dgm:constr type="diam" for="ch" ptType="sibTrans" refType="diam" op="equ" fact="-1"/>
          <dgm:constr type="sibSp" refType="w" refFor="ch" refForName="node" op="equ" fact="0.15"/>
          <dgm:constr type="w" for="ch" forName="spNode" refType="sibSp" fact="1.6"/>
          <dgm:constr type="primFontSz" for="ch" forName="node" op="equ" val="65"/>
        </dgm:constrLst>
      </dgm:else>
    </dgm:choose>
    <dgm:ruleLst/>
    <dgm:forEach name="Name12" axis="ch" ptType="node">
      <dgm:layoutNode name="node">
        <dgm:varLst>
          <dgm:bulletEnabled val="1"/>
        </dgm:varLst>
        <dgm:alg type="tx"/>
        <dgm:shape xmlns:r="http://schemas.openxmlformats.org/officeDocument/2006/relationships" type="roundRect" r:blip="">
          <dgm:adjLst/>
        </dgm:shape>
        <dgm:presOf axis="desOrSelf" ptType="node"/>
        <dgm:constrLst>
          <dgm:constr type="h" refType="w" fact="0.65"/>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13">
        <dgm:if name="Name14" axis="par ch" ptType="doc node" func="cnt" op="gt" val="1">
          <dgm:layoutNode name="spNode">
            <dgm:alg type="sp"/>
            <dgm:shape xmlns:r="http://schemas.openxmlformats.org/officeDocument/2006/relationships" r:blip="">
              <dgm:adjLst/>
            </dgm:shape>
            <dgm:presOf/>
            <dgm:constrLst>
              <dgm:constr type="h" refType="w"/>
            </dgm:constrLst>
            <dgm:ruleLst/>
          </dgm:layoutNode>
          <dgm:forEach name="Name15" axis="followSib" ptType="sibTrans" hideLastTrans="0" cnt="1">
            <dgm:layoutNode name="sibTrans">
              <dgm:alg type="conn">
                <dgm:param type="dim" val="1D"/>
                <dgm:param type="connRout" val="curve"/>
                <dgm:param type="begPts" val="radial"/>
                <dgm:param type="endPts" val="radial"/>
                <dgm:param type="endSty" val="noArr"/>
              </dgm:alg>
              <dgm:shape xmlns:r="http://schemas.openxmlformats.org/officeDocument/2006/relationships" type="conn" r:blip="">
                <dgm:adjLst/>
              </dgm:shape>
              <dgm:presOf axis="self"/>
              <dgm:constrLst>
                <dgm:constr type="h" refType="w" fact="0.65"/>
                <dgm:constr type="connDist"/>
                <dgm:constr type="begPad" refType="connDist" fact="0.01"/>
                <dgm:constr type="endPad" refType="connDist" fact="0.01"/>
              </dgm:constrLst>
              <dgm:ruleLst/>
            </dgm:layoutNode>
          </dgm:forEach>
        </dgm:if>
        <dgm:else name="Name16"/>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C5B7D71-7E53-4B7F-82BE-4CBC6F36F65F}" type="datetimeFigureOut">
              <a:rPr lang="en-US" smtClean="0"/>
              <a:pPr/>
              <a:t>2/2/2012</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55B7C93-02A2-4E20-8CF4-9B86DD400497}" type="slidenum">
              <a:rPr lang="en-US" smtClean="0"/>
              <a:pPr/>
              <a:t>‹#›</a:t>
            </a:fld>
            <a:endParaRPr lang="en-US" dirty="0"/>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9" name="Subtitle 8"/>
          <p:cNvSpPr>
            <a:spLocks noGrp="1"/>
          </p:cNvSpPr>
          <p:nvPr>
            <p:ph type="subTitle" idx="1"/>
          </p:nvPr>
        </p:nvSpPr>
        <p:spPr>
          <a:xfrm>
            <a:off x="457200" y="3699804"/>
            <a:ext cx="8305800" cy="1143000"/>
          </a:xfrm>
        </p:spPr>
        <p:txBody>
          <a:bodyPr>
            <a:noAutofit/>
          </a:bodyPr>
          <a:lstStyle>
            <a:lvl1pPr marL="0" indent="0" algn="ctr">
              <a:buNone/>
              <a:defRPr sz="2200" spc="100" baseline="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Title 27"/>
          <p:cNvSpPr>
            <a:spLocks noGrp="1"/>
          </p:cNvSpPr>
          <p:nvPr>
            <p:ph type="ctrTitle"/>
          </p:nvPr>
        </p:nvSpPr>
        <p:spPr>
          <a:xfrm>
            <a:off x="457200" y="1433732"/>
            <a:ext cx="8305800" cy="1981200"/>
          </a:xfrm>
          <a:ln w="6350" cap="rnd">
            <a:noFill/>
          </a:ln>
        </p:spPr>
        <p:txBody>
          <a:bodyPr anchor="b" anchorCtr="0">
            <a:noAutofit/>
          </a:bodyPr>
          <a:lstStyle>
            <a:lvl1pPr algn="ctr">
              <a:defRPr lang="en-US" sz="4800" b="0" dirty="0">
                <a:ln w="3200">
                  <a:solidFill>
                    <a:schemeClr val="bg2">
                      <a:shade val="75000"/>
                      <a:alpha val="25000"/>
                    </a:schemeClr>
                  </a:solidFill>
                  <a:prstDash val="solid"/>
                  <a:round/>
                </a:ln>
                <a:solidFill>
                  <a:srgbClr val="F9F9F9"/>
                </a:solidFill>
                <a:effectLst>
                  <a:innerShdw blurRad="50800" dist="25400" dir="13500000">
                    <a:srgbClr val="000000">
                      <a:alpha val="70000"/>
                    </a:srgbClr>
                  </a:innerShdw>
                </a:effectLst>
              </a:defRPr>
            </a:lvl1pPr>
          </a:lstStyle>
          <a:p>
            <a:r>
              <a:rPr kumimoji="0" lang="en-US" smtClean="0"/>
              <a:t>Click to edit Master title style</a:t>
            </a:r>
            <a:endParaRPr kumimoji="0" lang="en-US"/>
          </a:p>
        </p:txBody>
      </p:sp>
      <p:cxnSp>
        <p:nvCxnSpPr>
          <p:cNvPr id="8" name="Straight Connector 7"/>
          <p:cNvCxnSpPr/>
          <p:nvPr/>
        </p:nvCxnSpPr>
        <p:spPr>
          <a:xfrm>
            <a:off x="1463626"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a:off x="4708574"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
        <p:nvSpPr>
          <p:cNvPr id="14" name="Oval 13"/>
          <p:cNvSpPr/>
          <p:nvPr/>
        </p:nvSpPr>
        <p:spPr>
          <a:xfrm>
            <a:off x="4540348" y="3526302"/>
            <a:ext cx="45720" cy="45720"/>
          </a:xfrm>
          <a:prstGeom prst="ellipse">
            <a:avLst/>
          </a:prstGeom>
          <a:effectLst>
            <a:outerShdw blurRad="31750" dir="2700000" algn="tl" rotWithShape="0">
              <a:srgbClr val="000000">
                <a:alpha val="55000"/>
              </a:srgbClr>
            </a:outerShdw>
          </a:effectLst>
        </p:spPr>
        <p:style>
          <a:lnRef idx="2">
            <a:schemeClr val="accent2"/>
          </a:lnRef>
          <a:fillRef idx="1">
            <a:schemeClr val="accent2"/>
          </a:fillRef>
          <a:effectRef idx="0">
            <a:schemeClr val="accent2"/>
          </a:effectRef>
          <a:fontRef idx="minor">
            <a:schemeClr val="lt1"/>
          </a:fontRef>
        </p:style>
        <p:txBody>
          <a:bodyPr rtlCol="0" anchor="ctr"/>
          <a:lstStyle/>
          <a:p>
            <a:pPr algn="ctr" eaLnBrk="1" latinLnBrk="0" hangingPunct="1"/>
            <a:endParaRPr kumimoji="0" lang="en-US" dirty="0"/>
          </a:p>
        </p:txBody>
      </p:sp>
      <p:sp>
        <p:nvSpPr>
          <p:cNvPr id="15" name="Date Placeholder 14"/>
          <p:cNvSpPr>
            <a:spLocks noGrp="1"/>
          </p:cNvSpPr>
          <p:nvPr>
            <p:ph type="dt" sz="half" idx="10"/>
          </p:nvPr>
        </p:nvSpPr>
        <p:spPr/>
        <p:txBody>
          <a:bodyPr/>
          <a:lstStyle/>
          <a:p>
            <a:fld id="{C9151F69-07DB-4CFA-997B-AAFE816683E9}" type="datetimeFigureOut">
              <a:rPr lang="en-US" smtClean="0"/>
              <a:pPr/>
              <a:t>2/2/2012</a:t>
            </a:fld>
            <a:endParaRPr lang="en-US" dirty="0"/>
          </a:p>
        </p:txBody>
      </p:sp>
      <p:sp>
        <p:nvSpPr>
          <p:cNvPr id="16" name="Slide Number Placeholder 15"/>
          <p:cNvSpPr>
            <a:spLocks noGrp="1"/>
          </p:cNvSpPr>
          <p:nvPr>
            <p:ph type="sldNum" sz="quarter" idx="11"/>
          </p:nvPr>
        </p:nvSpPr>
        <p:spPr/>
        <p:txBody>
          <a:bodyPr/>
          <a:lstStyle/>
          <a:p>
            <a:fld id="{4AAD5B87-A928-4A1C-9054-C2F1C2C93D68}" type="slidenum">
              <a:rPr lang="en-US" smtClean="0"/>
              <a:pPr/>
              <a:t>‹#›</a:t>
            </a:fld>
            <a:endParaRPr lang="en-US" dirty="0"/>
          </a:p>
        </p:txBody>
      </p:sp>
      <p:sp>
        <p:nvSpPr>
          <p:cNvPr id="17" name="Footer Placeholder 16"/>
          <p:cNvSpPr>
            <a:spLocks noGrp="1"/>
          </p:cNvSpPr>
          <p:nvPr>
            <p:ph type="ftr" sz="quarter" idx="12"/>
          </p:nvPr>
        </p:nvSpPr>
        <p:spPr/>
        <p:txBody>
          <a:bodyPr/>
          <a:lstStyle/>
          <a:p>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C9151F69-07DB-4CFA-997B-AAFE816683E9}" type="datetimeFigureOut">
              <a:rPr lang="en-US" smtClean="0"/>
              <a:pPr/>
              <a:t>2/2/2012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AAD5B87-A928-4A1C-9054-C2F1C2C93D68}"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C9151F69-07DB-4CFA-997B-AAFE816683E9}" type="datetimeFigureOut">
              <a:rPr lang="en-US" smtClean="0"/>
              <a:pPr/>
              <a:t>2/2/2012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AAD5B87-A928-4A1C-9054-C2F1C2C93D68}"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9" name="Content Placeholder 8"/>
          <p:cNvSpPr>
            <a:spLocks noGrp="1"/>
          </p:cNvSpPr>
          <p:nvPr>
            <p:ph idx="1"/>
          </p:nvPr>
        </p:nvSpPr>
        <p:spPr>
          <a:xfrm>
            <a:off x="457200" y="1524000"/>
            <a:ext cx="8229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4" name="Date Placeholder 13"/>
          <p:cNvSpPr>
            <a:spLocks noGrp="1"/>
          </p:cNvSpPr>
          <p:nvPr>
            <p:ph type="dt" sz="half" idx="14"/>
          </p:nvPr>
        </p:nvSpPr>
        <p:spPr/>
        <p:txBody>
          <a:bodyPr/>
          <a:lstStyle/>
          <a:p>
            <a:fld id="{C9151F69-07DB-4CFA-997B-AAFE816683E9}" type="datetimeFigureOut">
              <a:rPr lang="en-US" smtClean="0"/>
              <a:pPr/>
              <a:t>2/2/2012</a:t>
            </a:fld>
            <a:endParaRPr lang="en-US" dirty="0"/>
          </a:p>
        </p:txBody>
      </p:sp>
      <p:sp>
        <p:nvSpPr>
          <p:cNvPr id="15" name="Slide Number Placeholder 14"/>
          <p:cNvSpPr>
            <a:spLocks noGrp="1"/>
          </p:cNvSpPr>
          <p:nvPr>
            <p:ph type="sldNum" sz="quarter" idx="15"/>
          </p:nvPr>
        </p:nvSpPr>
        <p:spPr/>
        <p:txBody>
          <a:bodyPr/>
          <a:lstStyle>
            <a:lvl1pPr algn="ctr">
              <a:defRPr/>
            </a:lvl1pPr>
          </a:lstStyle>
          <a:p>
            <a:fld id="{4AAD5B87-A928-4A1C-9054-C2F1C2C93D68}" type="slidenum">
              <a:rPr lang="en-US" smtClean="0"/>
              <a:pPr/>
              <a:t>‹#›</a:t>
            </a:fld>
            <a:endParaRPr lang="en-US" dirty="0"/>
          </a:p>
        </p:txBody>
      </p:sp>
      <p:sp>
        <p:nvSpPr>
          <p:cNvPr id="16" name="Footer Placeholder 15"/>
          <p:cNvSpPr>
            <a:spLocks noGrp="1"/>
          </p:cNvSpPr>
          <p:nvPr>
            <p:ph type="ftr" sz="quarter" idx="16"/>
          </p:nvPr>
        </p:nvSpPr>
        <p:spPr/>
        <p:txBody>
          <a:bodyPr/>
          <a:lstStyle/>
          <a:p>
            <a:endParaRPr lang="en-US" dirty="0"/>
          </a:p>
        </p:txBody>
      </p:sp>
      <p:sp>
        <p:nvSpPr>
          <p:cNvPr id="17" name="Title 16"/>
          <p:cNvSpPr>
            <a:spLocks noGrp="1"/>
          </p:cNvSpPr>
          <p:nvPr>
            <p:ph type="title"/>
          </p:nvPr>
        </p:nvSpPr>
        <p:spPr/>
        <p:txBody>
          <a:bodyPr rtlCol="0" anchor="b" anchorCtr="0"/>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C9151F69-07DB-4CFA-997B-AAFE816683E9}" type="datetimeFigureOut">
              <a:rPr lang="en-US" smtClean="0"/>
              <a:pPr/>
              <a:t>2/2/2012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AAD5B87-A928-4A1C-9054-C2F1C2C93D68}" type="slidenum">
              <a:rPr lang="en-US" smtClean="0"/>
              <a:pPr/>
              <a:t>‹#›</a:t>
            </a:fld>
            <a:endParaRPr lang="en-US" dirty="0"/>
          </a:p>
        </p:txBody>
      </p:sp>
      <p:sp>
        <p:nvSpPr>
          <p:cNvPr id="2" name="Title 1"/>
          <p:cNvSpPr>
            <a:spLocks noGrp="1"/>
          </p:cNvSpPr>
          <p:nvPr>
            <p:ph type="title"/>
          </p:nvPr>
        </p:nvSpPr>
        <p:spPr>
          <a:xfrm>
            <a:off x="685800" y="3505200"/>
            <a:ext cx="7924800" cy="1371600"/>
          </a:xfrm>
        </p:spPr>
        <p:txBody>
          <a:bodyPr>
            <a:noAutofit/>
          </a:bodyPr>
          <a:lstStyle>
            <a:lvl1pPr algn="l" rtl="0">
              <a:spcBef>
                <a:spcPct val="0"/>
              </a:spcBef>
              <a:buNone/>
              <a:defRPr lang="en-US" sz="4800" b="0" dirty="0">
                <a:ln w="3200">
                  <a:solidFill>
                    <a:schemeClr val="bg2">
                      <a:shade val="25000"/>
                      <a:alpha val="25000"/>
                    </a:schemeClr>
                  </a:solidFill>
                  <a:prstDash val="solid"/>
                  <a:round/>
                </a:ln>
                <a:solidFill>
                  <a:srgbClr val="F9F9F9"/>
                </a:solidFill>
                <a:effectLst>
                  <a:innerShdw blurRad="38100" dist="25400" dir="13500000">
                    <a:prstClr val="black">
                      <a:alpha val="70000"/>
                    </a:prstClr>
                  </a:inn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4958864"/>
            <a:ext cx="7924800" cy="984736"/>
          </a:xfrm>
        </p:spPr>
        <p:txBody>
          <a:bodyPr anchor="t"/>
          <a:lstStyle>
            <a:lvl1pPr marL="0" indent="0">
              <a:buNone/>
              <a:defRPr sz="2000" spc="100" baseline="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cxnSp>
        <p:nvCxnSpPr>
          <p:cNvPr id="7" name="Straight Connector 6"/>
          <p:cNvCxnSpPr/>
          <p:nvPr/>
        </p:nvCxnSpPr>
        <p:spPr>
          <a:xfrm>
            <a:off x="685800" y="4916992"/>
            <a:ext cx="7924800" cy="4301"/>
          </a:xfrm>
          <a:prstGeom prst="line">
            <a:avLst/>
          </a:prstGeom>
          <a:noFill/>
          <a:ln w="9525" cap="flat" cmpd="sng" algn="ctr">
            <a:solidFill>
              <a:srgbClr val="E9E9E8"/>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C9151F69-07DB-4CFA-997B-AAFE816683E9}" type="datetimeFigureOut">
              <a:rPr lang="en-US" smtClean="0"/>
              <a:pPr/>
              <a:t>2/2/2012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AAD5B87-A928-4A1C-9054-C2F1C2C93D68}" type="slidenum">
              <a:rPr lang="en-US" smtClean="0"/>
              <a:pPr/>
              <a:t>‹#›</a:t>
            </a:fld>
            <a:endParaRPr lang="en-US" dirty="0"/>
          </a:p>
        </p:txBody>
      </p:sp>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11" name="Content Placeholder 10"/>
          <p:cNvSpPr>
            <a:spLocks noGrp="1"/>
          </p:cNvSpPr>
          <p:nvPr>
            <p:ph sz="half" idx="1"/>
          </p:nvPr>
        </p:nvSpPr>
        <p:spPr>
          <a:xfrm>
            <a:off x="457200" y="1524000"/>
            <a:ext cx="4059936"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half" idx="2"/>
          </p:nvPr>
        </p:nvSpPr>
        <p:spPr>
          <a:xfrm>
            <a:off x="4648200" y="1524000"/>
            <a:ext cx="4059936"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9" name="Slide Number Placeholder 8"/>
          <p:cNvSpPr>
            <a:spLocks noGrp="1"/>
          </p:cNvSpPr>
          <p:nvPr>
            <p:ph type="sldNum" sz="quarter" idx="12"/>
          </p:nvPr>
        </p:nvSpPr>
        <p:spPr/>
        <p:txBody>
          <a:bodyPr/>
          <a:lstStyle/>
          <a:p>
            <a:fld id="{4AAD5B87-A928-4A1C-9054-C2F1C2C93D68}" type="slidenum">
              <a:rPr lang="en-US" smtClean="0"/>
              <a:pPr/>
              <a:t>‹#›</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7" name="Date Placeholder 6"/>
          <p:cNvSpPr>
            <a:spLocks noGrp="1"/>
          </p:cNvSpPr>
          <p:nvPr>
            <p:ph type="dt" sz="half" idx="10"/>
          </p:nvPr>
        </p:nvSpPr>
        <p:spPr/>
        <p:txBody>
          <a:bodyPr/>
          <a:lstStyle/>
          <a:p>
            <a:fld id="{C9151F69-07DB-4CFA-997B-AAFE816683E9}" type="datetimeFigureOut">
              <a:rPr lang="en-US" smtClean="0"/>
              <a:pPr/>
              <a:t>2/2/2012</a:t>
            </a:fld>
            <a:endParaRPr lang="en-US" dirty="0"/>
          </a:p>
        </p:txBody>
      </p:sp>
      <p:sp>
        <p:nvSpPr>
          <p:cNvPr id="3" name="Text Placeholder 2"/>
          <p:cNvSpPr>
            <a:spLocks noGrp="1"/>
          </p:cNvSpPr>
          <p:nvPr>
            <p:ph type="body" idx="1"/>
          </p:nvPr>
        </p:nvSpPr>
        <p:spPr>
          <a:xfrm>
            <a:off x="457200" y="1399593"/>
            <a:ext cx="4040188" cy="762000"/>
          </a:xfrm>
          <a:noFill/>
          <a:ln w="25400" cap="rnd" cmpd="sng" algn="ctr">
            <a:noFill/>
            <a:prstDash val="solid"/>
          </a:ln>
          <a:effectLst>
            <a:softEdge rad="63500"/>
          </a:effectLst>
          <a:sp3d prstMaterial="fla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32" name="Content Placeholder 31"/>
          <p:cNvSpPr>
            <a:spLocks noGrp="1"/>
          </p:cNvSpPr>
          <p:nvPr>
            <p:ph sz="half" idx="2"/>
          </p:nvPr>
        </p:nvSpPr>
        <p:spPr>
          <a:xfrm>
            <a:off x="457200" y="2201896"/>
            <a:ext cx="4038600" cy="391363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34" name="Content Placeholder 33"/>
          <p:cNvSpPr>
            <a:spLocks noGrp="1"/>
          </p:cNvSpPr>
          <p:nvPr>
            <p:ph sz="quarter" idx="4"/>
          </p:nvPr>
        </p:nvSpPr>
        <p:spPr>
          <a:xfrm>
            <a:off x="4649788" y="2201896"/>
            <a:ext cx="4038600" cy="391363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 name="Title 1"/>
          <p:cNvSpPr>
            <a:spLocks noGrp="1"/>
          </p:cNvSpPr>
          <p:nvPr>
            <p:ph type="title"/>
          </p:nvPr>
        </p:nvSpPr>
        <p:spPr>
          <a:xfrm>
            <a:off x="457200" y="155448"/>
            <a:ext cx="8229600" cy="1143000"/>
          </a:xfrm>
        </p:spPr>
        <p:txBody>
          <a:bodyPr anchor="b" anchorCtr="0"/>
          <a:lstStyle>
            <a:lvl1pPr>
              <a:defRPr/>
            </a:lvl1pPr>
          </a:lstStyle>
          <a:p>
            <a:r>
              <a:rPr kumimoji="0" lang="en-US" smtClean="0"/>
              <a:t>Click to edit Master title style</a:t>
            </a:r>
            <a:endParaRPr kumimoji="0" lang="en-US"/>
          </a:p>
        </p:txBody>
      </p:sp>
      <p:sp>
        <p:nvSpPr>
          <p:cNvPr id="12" name="Text Placeholder 11"/>
          <p:cNvSpPr>
            <a:spLocks noGrp="1"/>
          </p:cNvSpPr>
          <p:nvPr>
            <p:ph type="body" idx="3"/>
          </p:nvPr>
        </p:nvSpPr>
        <p:spPr>
          <a:xfrm>
            <a:off x="4648200" y="1399593"/>
            <a:ext cx="4040188" cy="762000"/>
          </a:xfrm>
          <a:noFill/>
          <a:ln w="25400" cap="rnd" cmpd="sng" algn="ctr">
            <a:noFill/>
            <a:prstDash val="solid"/>
          </a:ln>
          <a:effectLst>
            <a:softEdge rad="63500"/>
          </a:effectLs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baseline="0">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cxnSp>
        <p:nvCxnSpPr>
          <p:cNvPr id="10" name="Straight Connector 9"/>
          <p:cNvCxnSpPr/>
          <p:nvPr/>
        </p:nvCxnSpPr>
        <p:spPr>
          <a:xfrm>
            <a:off x="562945"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a:off x="4754880"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C9151F69-07DB-4CFA-997B-AAFE816683E9}" type="datetimeFigureOut">
              <a:rPr lang="en-US" smtClean="0"/>
              <a:pPr/>
              <a:t>2/2/2012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AAD5B87-A928-4A1C-9054-C2F1C2C93D68}" type="slidenum">
              <a:rPr lang="en-US" smtClean="0"/>
              <a:pPr/>
              <a:t>‹#›</a:t>
            </a:fld>
            <a:endParaRPr lang="en-US" dirty="0"/>
          </a:p>
        </p:txBody>
      </p:sp>
      <p:sp>
        <p:nvSpPr>
          <p:cNvPr id="2" name="Title 1"/>
          <p:cNvSpPr>
            <a:spLocks noGrp="1"/>
          </p:cNvSpPr>
          <p:nvPr>
            <p:ph type="title"/>
          </p:nvPr>
        </p:nvSpPr>
        <p:spPr/>
        <p:txBody>
          <a:bodyPr/>
          <a:lstStyle/>
          <a:p>
            <a:r>
              <a:rPr kumimoji="0" lang="en-US" smtClean="0"/>
              <a:t>Click to edit Master title style</a:t>
            </a:r>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9151F69-07DB-4CFA-997B-AAFE816683E9}" type="datetimeFigureOut">
              <a:rPr lang="en-US" smtClean="0"/>
              <a:pPr/>
              <a:t>2/2/2012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4AAD5B87-A928-4A1C-9054-C2F1C2C93D68}"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9" name="Content Placeholder 28"/>
          <p:cNvSpPr>
            <a:spLocks noGrp="1"/>
          </p:cNvSpPr>
          <p:nvPr>
            <p:ph sz="quarter" idx="1"/>
          </p:nvPr>
        </p:nvSpPr>
        <p:spPr>
          <a:xfrm>
            <a:off x="457200" y="457200"/>
            <a:ext cx="6248400" cy="5715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3" name="Text Placeholder 2"/>
          <p:cNvSpPr>
            <a:spLocks noGrp="1"/>
          </p:cNvSpPr>
          <p:nvPr>
            <p:ph type="body" idx="2"/>
          </p:nvPr>
        </p:nvSpPr>
        <p:spPr>
          <a:xfrm>
            <a:off x="6781800" y="1600200"/>
            <a:ext cx="1984248" cy="3733800"/>
          </a:xfrm>
        </p:spPr>
        <p:txBody>
          <a:bodyPr tIns="45720" bIns="45720" anchor="t" anchorCtr="0"/>
          <a:lstStyle>
            <a:lvl1pPr marL="0" indent="0">
              <a:lnSpc>
                <a:spcPct val="1250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31" name="Title 30"/>
          <p:cNvSpPr>
            <a:spLocks noGrp="1"/>
          </p:cNvSpPr>
          <p:nvPr>
            <p:ph type="title"/>
          </p:nvPr>
        </p:nvSpPr>
        <p:spPr>
          <a:xfrm>
            <a:off x="6781800" y="457200"/>
            <a:ext cx="19812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en-US" smtClean="0"/>
              <a:t>Click to edit Master title style</a:t>
            </a:r>
            <a:endParaRPr kumimoji="0" lang="en-US"/>
          </a:p>
        </p:txBody>
      </p:sp>
      <p:sp>
        <p:nvSpPr>
          <p:cNvPr id="8" name="Date Placeholder 7"/>
          <p:cNvSpPr>
            <a:spLocks noGrp="1"/>
          </p:cNvSpPr>
          <p:nvPr>
            <p:ph type="dt" sz="half" idx="14"/>
          </p:nvPr>
        </p:nvSpPr>
        <p:spPr/>
        <p:txBody>
          <a:bodyPr/>
          <a:lstStyle/>
          <a:p>
            <a:fld id="{C9151F69-07DB-4CFA-997B-AAFE816683E9}" type="datetimeFigureOut">
              <a:rPr lang="en-US" smtClean="0"/>
              <a:pPr/>
              <a:t>2/2/2012</a:t>
            </a:fld>
            <a:endParaRPr lang="en-US" dirty="0"/>
          </a:p>
        </p:txBody>
      </p:sp>
      <p:sp>
        <p:nvSpPr>
          <p:cNvPr id="9" name="Slide Number Placeholder 8"/>
          <p:cNvSpPr>
            <a:spLocks noGrp="1"/>
          </p:cNvSpPr>
          <p:nvPr>
            <p:ph type="sldNum" sz="quarter" idx="15"/>
          </p:nvPr>
        </p:nvSpPr>
        <p:spPr/>
        <p:txBody>
          <a:bodyPr/>
          <a:lstStyle/>
          <a:p>
            <a:fld id="{4AAD5B87-A928-4A1C-9054-C2F1C2C93D68}" type="slidenum">
              <a:rPr lang="en-US" smtClean="0"/>
              <a:pPr/>
              <a:t>‹#›</a:t>
            </a:fld>
            <a:endParaRPr lang="en-US" dirty="0"/>
          </a:p>
        </p:txBody>
      </p:sp>
      <p:sp>
        <p:nvSpPr>
          <p:cNvPr id="10" name="Footer Placeholder 9"/>
          <p:cNvSpPr>
            <a:spLocks noGrp="1"/>
          </p:cNvSpPr>
          <p:nvPr>
            <p:ph type="ftr" sz="quarter" idx="16"/>
          </p:nvPr>
        </p:nvSpPr>
        <p:spPr/>
        <p:txBody>
          <a:bodyPr/>
          <a:lstStyle/>
          <a:p>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629400" y="457200"/>
            <a:ext cx="20574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457200" y="457200"/>
            <a:ext cx="6019800" cy="5562600"/>
          </a:xfrm>
          <a:solidFill>
            <a:schemeClr val="tx2">
              <a:tint val="40000"/>
            </a:schemeClr>
          </a:solidFill>
          <a:effectLst>
            <a:outerShdw blurRad="88900" sx="103000" sy="103000" algn="ctr" rotWithShape="0">
              <a:prstClr val="black">
                <a:alpha val="32000"/>
              </a:prstClr>
            </a:outerShdw>
            <a:softEdge rad="127000"/>
          </a:effectLst>
        </p:spPr>
        <p:txBody>
          <a:bodyPr/>
          <a:lstStyle>
            <a:lvl1pPr marL="0" indent="0">
              <a:buNone/>
              <a:defRPr sz="3200">
                <a:solidFill>
                  <a:schemeClr val="bg1"/>
                </a:solidFill>
              </a:defRPr>
            </a:lvl1pPr>
          </a:lstStyle>
          <a:p>
            <a:r>
              <a:rPr kumimoji="0" lang="en-US" dirty="0" smtClean="0"/>
              <a:t>Click icon to add picture</a:t>
            </a:r>
            <a:endParaRPr kumimoji="0" lang="en-US" dirty="0"/>
          </a:p>
        </p:txBody>
      </p:sp>
      <p:sp>
        <p:nvSpPr>
          <p:cNvPr id="4" name="Text Placeholder 3"/>
          <p:cNvSpPr>
            <a:spLocks noGrp="1"/>
          </p:cNvSpPr>
          <p:nvPr>
            <p:ph type="body" sz="half" idx="2"/>
          </p:nvPr>
        </p:nvSpPr>
        <p:spPr>
          <a:xfrm>
            <a:off x="6629400" y="1600200"/>
            <a:ext cx="2057400" cy="4419600"/>
          </a:xfrm>
        </p:spPr>
        <p:txBody>
          <a:bodyPr anchor="t" anchorCtr="0"/>
          <a:lstStyle>
            <a:lvl1pPr marL="0" indent="0">
              <a:lnSpc>
                <a:spcPct val="125000"/>
              </a:lnSpc>
              <a:spcAft>
                <a:spcPts val="1000"/>
              </a:spcAft>
              <a:buFontTx/>
              <a:buNone/>
              <a:defRPr sz="1600" b="0">
                <a:solidFill>
                  <a:schemeClr val="tx2"/>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8" name="Date Placeholder 7"/>
          <p:cNvSpPr>
            <a:spLocks noGrp="1"/>
          </p:cNvSpPr>
          <p:nvPr>
            <p:ph type="dt" sz="half" idx="10"/>
          </p:nvPr>
        </p:nvSpPr>
        <p:spPr/>
        <p:txBody>
          <a:bodyPr/>
          <a:lstStyle/>
          <a:p>
            <a:fld id="{C9151F69-07DB-4CFA-997B-AAFE816683E9}" type="datetimeFigureOut">
              <a:rPr lang="en-US" smtClean="0"/>
              <a:pPr/>
              <a:t>2/2/2012</a:t>
            </a:fld>
            <a:endParaRPr lang="en-US" dirty="0"/>
          </a:p>
        </p:txBody>
      </p:sp>
      <p:sp>
        <p:nvSpPr>
          <p:cNvPr id="9" name="Slide Number Placeholder 8"/>
          <p:cNvSpPr>
            <a:spLocks noGrp="1"/>
          </p:cNvSpPr>
          <p:nvPr>
            <p:ph type="sldNum" sz="quarter" idx="11"/>
          </p:nvPr>
        </p:nvSpPr>
        <p:spPr/>
        <p:txBody>
          <a:bodyPr/>
          <a:lstStyle/>
          <a:p>
            <a:fld id="{4AAD5B87-A928-4A1C-9054-C2F1C2C93D68}" type="slidenum">
              <a:rPr lang="en-US" smtClean="0"/>
              <a:pPr/>
              <a:t>‹#›</a:t>
            </a:fld>
            <a:endParaRPr lang="en-US" dirty="0"/>
          </a:p>
        </p:txBody>
      </p:sp>
      <p:sp>
        <p:nvSpPr>
          <p:cNvPr id="10" name="Footer Placeholder 9"/>
          <p:cNvSpPr>
            <a:spLocks noGrp="1"/>
          </p:cNvSpPr>
          <p:nvPr>
            <p:ph type="ftr" sz="quarter" idx="12"/>
          </p:nvPr>
        </p:nvSpPr>
        <p:spPr/>
        <p:txBody>
          <a:bodyPr/>
          <a:lstStyle/>
          <a:p>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2.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cstate="print">
            <a:duotone>
              <a:schemeClr val="accent5">
                <a:shade val="45000"/>
                <a:satMod val="135000"/>
              </a:schemeClr>
              <a:prstClr val="white"/>
            </a:duotone>
          </a:blip>
          <a:srcRect/>
          <a:stretch>
            <a:fillRect/>
          </a:stretch>
        </a:blipFill>
        <a:effectLst/>
      </p:bgPr>
    </p:bg>
    <p:spTree>
      <p:nvGrpSpPr>
        <p:cNvPr id="1" name=""/>
        <p:cNvGrpSpPr/>
        <p:nvPr/>
      </p:nvGrpSpPr>
      <p:grpSpPr>
        <a:xfrm>
          <a:off x="0" y="0"/>
          <a:ext cx="0" cy="0"/>
          <a:chOff x="0" y="0"/>
          <a:chExt cx="0" cy="0"/>
        </a:xfrm>
      </p:grpSpPr>
      <p:sp>
        <p:nvSpPr>
          <p:cNvPr id="9" name="Text Placeholder 8"/>
          <p:cNvSpPr>
            <a:spLocks noGrp="1"/>
          </p:cNvSpPr>
          <p:nvPr>
            <p:ph type="body" idx="1"/>
          </p:nvPr>
        </p:nvSpPr>
        <p:spPr>
          <a:xfrm>
            <a:off x="457200" y="1447800"/>
            <a:ext cx="8229600" cy="46783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4" name="Date Placeholder 23"/>
          <p:cNvSpPr>
            <a:spLocks noGrp="1"/>
          </p:cNvSpPr>
          <p:nvPr>
            <p:ph type="dt" sz="half" idx="2"/>
          </p:nvPr>
        </p:nvSpPr>
        <p:spPr>
          <a:xfrm>
            <a:off x="5791200" y="6203667"/>
            <a:ext cx="2590800" cy="384048"/>
          </a:xfrm>
          <a:prstGeom prst="rect">
            <a:avLst/>
          </a:prstGeom>
        </p:spPr>
        <p:txBody>
          <a:bodyPr vert="horz" anchor="ctr" anchorCtr="0"/>
          <a:lstStyle>
            <a:lvl1pPr algn="l" eaLnBrk="1" latinLnBrk="0" hangingPunct="1">
              <a:defRPr kumimoji="0" sz="1200">
                <a:solidFill>
                  <a:schemeClr val="tx2"/>
                </a:solidFill>
              </a:defRPr>
            </a:lvl1pPr>
          </a:lstStyle>
          <a:p>
            <a:fld id="{C9151F69-07DB-4CFA-997B-AAFE816683E9}" type="datetimeFigureOut">
              <a:rPr lang="en-US" smtClean="0"/>
              <a:pPr/>
              <a:t>2/2/2012</a:t>
            </a:fld>
            <a:endParaRPr lang="en-US" dirty="0"/>
          </a:p>
        </p:txBody>
      </p:sp>
      <p:sp>
        <p:nvSpPr>
          <p:cNvPr id="10" name="Footer Placeholder 9"/>
          <p:cNvSpPr>
            <a:spLocks noGrp="1"/>
          </p:cNvSpPr>
          <p:nvPr>
            <p:ph type="ftr" sz="quarter" idx="3"/>
          </p:nvPr>
        </p:nvSpPr>
        <p:spPr>
          <a:xfrm>
            <a:off x="2133600" y="6203667"/>
            <a:ext cx="3581400" cy="384048"/>
          </a:xfrm>
          <a:prstGeom prst="rect">
            <a:avLst/>
          </a:prstGeom>
        </p:spPr>
        <p:txBody>
          <a:bodyPr vert="horz" anchor="ctr" anchorCtr="0"/>
          <a:lstStyle>
            <a:lvl1pPr algn="r" eaLnBrk="1" latinLnBrk="0" hangingPunct="1">
              <a:defRPr kumimoji="0" sz="1200">
                <a:solidFill>
                  <a:schemeClr val="tx2"/>
                </a:solidFill>
              </a:defRPr>
            </a:lvl1pPr>
          </a:lstStyle>
          <a:p>
            <a:endParaRPr lang="en-US" dirty="0"/>
          </a:p>
        </p:txBody>
      </p:sp>
      <p:sp>
        <p:nvSpPr>
          <p:cNvPr id="22" name="Slide Number Placeholder 21"/>
          <p:cNvSpPr>
            <a:spLocks noGrp="1"/>
          </p:cNvSpPr>
          <p:nvPr>
            <p:ph type="sldNum" sz="quarter" idx="4"/>
          </p:nvPr>
        </p:nvSpPr>
        <p:spPr>
          <a:xfrm>
            <a:off x="8410575" y="6181531"/>
            <a:ext cx="609600" cy="457200"/>
          </a:xfrm>
          <a:prstGeom prst="rect">
            <a:avLst/>
          </a:prstGeom>
          <a:noFill/>
        </p:spPr>
        <p:txBody>
          <a:bodyPr vert="horz" lIns="0" tIns="0" rIns="0" bIns="0" anchor="ctr" anchorCtr="0">
            <a:noAutofit/>
          </a:bodyPr>
          <a:lstStyle>
            <a:lvl1pPr algn="ctr" eaLnBrk="1" latinLnBrk="0" hangingPunct="1">
              <a:defRPr kumimoji="0" sz="1600" baseline="0">
                <a:solidFill>
                  <a:schemeClr val="tx2"/>
                </a:solidFill>
              </a:defRPr>
            </a:lvl1pPr>
          </a:lstStyle>
          <a:p>
            <a:fld id="{4AAD5B87-A928-4A1C-9054-C2F1C2C93D68}" type="slidenum">
              <a:rPr lang="en-US" smtClean="0"/>
              <a:pPr/>
              <a:t>‹#›</a:t>
            </a:fld>
            <a:endParaRPr lang="en-US" dirty="0"/>
          </a:p>
        </p:txBody>
      </p:sp>
      <p:sp>
        <p:nvSpPr>
          <p:cNvPr id="5" name="Title Placeholder 4"/>
          <p:cNvSpPr>
            <a:spLocks noGrp="1"/>
          </p:cNvSpPr>
          <p:nvPr>
            <p:ph type="title"/>
          </p:nvPr>
        </p:nvSpPr>
        <p:spPr>
          <a:xfrm>
            <a:off x="457200" y="152400"/>
            <a:ext cx="8229600" cy="1219200"/>
          </a:xfrm>
          <a:prstGeom prst="rect">
            <a:avLst/>
          </a:prstGeom>
          <a:ln w="6350" cap="rnd">
            <a:noFill/>
          </a:ln>
        </p:spPr>
        <p:txBody>
          <a:bodyPr vert="horz" anchor="b" anchorCtr="0">
            <a:normAutofit/>
          </a:bodyPr>
          <a:lstStyle/>
          <a:p>
            <a:r>
              <a:rPr kumimoji="0" lang="en-US" smtClean="0"/>
              <a:t>Click to edit Master title style</a:t>
            </a:r>
            <a:endParaRPr kumimoji="0" lang="en-US"/>
          </a:p>
        </p:txBody>
      </p:sp>
    </p:spTree>
  </p:cSld>
  <p:clrMap bg1="dk1" tx1="lt1" bg2="dk2" tx2="lt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rtl="0" eaLnBrk="1" latinLnBrk="0" hangingPunct="1">
        <a:spcBef>
          <a:spcPct val="0"/>
        </a:spcBef>
        <a:buNone/>
        <a:defRPr kumimoji="0" lang="en-US" sz="4200" b="0" kern="1200" spc="-100" baseline="0" dirty="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mj-lt"/>
          <a:ea typeface="+mj-ea"/>
          <a:cs typeface="+mj-cs"/>
        </a:defRPr>
      </a:lvl1pPr>
    </p:titleStyle>
    <p:bodyStyle>
      <a:lvl1pPr marL="274320" indent="-274320" algn="l" rtl="0" eaLnBrk="1" latinLnBrk="0" hangingPunct="1">
        <a:spcBef>
          <a:spcPts val="600"/>
        </a:spcBef>
        <a:buClr>
          <a:schemeClr val="accent2"/>
        </a:buClr>
        <a:buSzPct val="85000"/>
        <a:buFont typeface="Wingdings 2"/>
        <a:buChar char=""/>
        <a:defRPr kumimoji="0" sz="2600" kern="1200">
          <a:solidFill>
            <a:schemeClr val="tx1"/>
          </a:solidFill>
          <a:latin typeface="+mn-lt"/>
          <a:ea typeface="+mn-ea"/>
          <a:cs typeface="+mn-cs"/>
        </a:defRPr>
      </a:lvl1pPr>
      <a:lvl2pPr marL="640080" indent="-274320" algn="l" rtl="0" eaLnBrk="1" latinLnBrk="0" hangingPunct="1">
        <a:spcBef>
          <a:spcPts val="300"/>
        </a:spcBef>
        <a:buClr>
          <a:schemeClr val="accent2">
            <a:shade val="75000"/>
          </a:schemeClr>
        </a:buClr>
        <a:buSzPct val="85000"/>
        <a:buFont typeface="Wingdings 2"/>
        <a:buChar char=""/>
        <a:defRPr kumimoji="0" sz="2400" kern="1200">
          <a:solidFill>
            <a:schemeClr val="tx2"/>
          </a:solidFill>
          <a:latin typeface="+mn-lt"/>
          <a:ea typeface="+mn-ea"/>
          <a:cs typeface="+mn-cs"/>
        </a:defRPr>
      </a:lvl2pPr>
      <a:lvl3pPr marL="1005840" indent="-228600" algn="l" rtl="0" eaLnBrk="1" latinLnBrk="0" hangingPunct="1">
        <a:spcBef>
          <a:spcPts val="300"/>
        </a:spcBef>
        <a:buClr>
          <a:schemeClr val="accent2">
            <a:shade val="50000"/>
          </a:schemeClr>
        </a:buClr>
        <a:buSzPct val="85000"/>
        <a:buFont typeface="Wingdings 2"/>
        <a:buChar char=""/>
        <a:defRPr kumimoji="0" sz="2100" kern="1200">
          <a:solidFill>
            <a:schemeClr val="tx1"/>
          </a:solidFill>
          <a:latin typeface="+mn-lt"/>
          <a:ea typeface="+mn-ea"/>
          <a:cs typeface="+mn-cs"/>
        </a:defRPr>
      </a:lvl3pPr>
      <a:lvl4pPr marL="1280160" indent="-228600" algn="l" rtl="0" eaLnBrk="1" latinLnBrk="0" hangingPunct="1">
        <a:spcBef>
          <a:spcPts val="300"/>
        </a:spcBef>
        <a:buClr>
          <a:schemeClr val="accent2">
            <a:shade val="75000"/>
          </a:schemeClr>
        </a:buClr>
        <a:buSzPct val="85000"/>
        <a:buFont typeface="Wingdings 2" pitchFamily="18" charset="2"/>
        <a:buChar char=""/>
        <a:defRPr kumimoji="0" sz="1900" kern="1200">
          <a:solidFill>
            <a:schemeClr val="tx1"/>
          </a:solidFill>
          <a:latin typeface="+mn-lt"/>
          <a:ea typeface="+mn-ea"/>
          <a:cs typeface="+mn-cs"/>
        </a:defRPr>
      </a:lvl4pPr>
      <a:lvl5pPr marL="1554480" indent="-228600" algn="l" rtl="0" eaLnBrk="1" latinLnBrk="0" hangingPunct="1">
        <a:spcBef>
          <a:spcPts val="340"/>
        </a:spcBef>
        <a:buClr>
          <a:schemeClr val="accent2">
            <a:shade val="75000"/>
          </a:schemeClr>
        </a:buClr>
        <a:buSzPct val="85000"/>
        <a:buFont typeface="Wingdings 2" pitchFamily="18" charset="2"/>
        <a:buChar char=""/>
        <a:defRPr kumimoji="0" sz="1600" kern="1200">
          <a:solidFill>
            <a:schemeClr val="tx1"/>
          </a:solidFill>
          <a:latin typeface="+mn-lt"/>
          <a:ea typeface="+mn-ea"/>
          <a:cs typeface="+mn-cs"/>
        </a:defRPr>
      </a:lvl5pPr>
      <a:lvl6pPr marL="1828800" indent="-228600" algn="l" rtl="0" eaLnBrk="1" latinLnBrk="0" hangingPunct="1">
        <a:spcBef>
          <a:spcPts val="340"/>
        </a:spcBef>
        <a:buClr>
          <a:schemeClr val="accent2">
            <a:shade val="75000"/>
          </a:schemeClr>
        </a:buClr>
        <a:buSzPct val="85000"/>
        <a:buFont typeface="Wingdings 2" pitchFamily="18" charset="2"/>
        <a:buChar char="?"/>
        <a:defRPr kumimoji="0" sz="1700" kern="1200">
          <a:solidFill>
            <a:schemeClr val="tx1"/>
          </a:solidFill>
          <a:latin typeface="+mn-lt"/>
          <a:ea typeface="+mn-ea"/>
          <a:cs typeface="+mn-cs"/>
        </a:defRPr>
      </a:lvl6pPr>
      <a:lvl7pPr marL="2011680" indent="-182880" algn="l" rtl="0" eaLnBrk="1" latinLnBrk="0" hangingPunct="1">
        <a:spcBef>
          <a:spcPts val="340"/>
        </a:spcBef>
        <a:buClr>
          <a:schemeClr val="accent2">
            <a:shade val="75000"/>
          </a:schemeClr>
        </a:buClr>
        <a:buSzPct val="85000"/>
        <a:buFont typeface="Wingdings 2" pitchFamily="18" charset="2"/>
        <a:buChar char="?"/>
        <a:defRPr kumimoji="0" sz="1600" kern="1200" baseline="0">
          <a:solidFill>
            <a:schemeClr val="tx1"/>
          </a:solidFill>
          <a:latin typeface="+mn-lt"/>
          <a:ea typeface="+mn-ea"/>
          <a:cs typeface="+mn-cs"/>
        </a:defRPr>
      </a:lvl7pPr>
      <a:lvl8pPr marL="228600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8pPr>
      <a:lvl9pPr marL="256032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7.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457200" y="1676400"/>
            <a:ext cx="8305800" cy="1981200"/>
          </a:xfrm>
        </p:spPr>
        <p:txBody>
          <a:bodyPr/>
          <a:lstStyle/>
          <a:p>
            <a:r>
              <a:rPr lang="fr-FR" sz="4400" b="1" dirty="0" smtClean="0">
                <a:solidFill>
                  <a:schemeClr val="accent2">
                    <a:lumMod val="75000"/>
                  </a:schemeClr>
                </a:solidFill>
              </a:rPr>
              <a:t>Atelier De Formation Sur Les Caractéristiques Essentielles De La Planification et La Gestion Intégrée Des Zones Côtières (GIZC)</a:t>
            </a:r>
            <a:endParaRPr lang="en-US" sz="4400" dirty="0">
              <a:solidFill>
                <a:schemeClr val="accent2">
                  <a:lumMod val="75000"/>
                </a:schemeClr>
              </a:solidFill>
            </a:endParaRPr>
          </a:p>
        </p:txBody>
      </p:sp>
      <p:sp>
        <p:nvSpPr>
          <p:cNvPr id="4" name="Subtitle 3"/>
          <p:cNvSpPr>
            <a:spLocks noGrp="1"/>
          </p:cNvSpPr>
          <p:nvPr>
            <p:ph type="subTitle" idx="1"/>
          </p:nvPr>
        </p:nvSpPr>
        <p:spPr/>
        <p:txBody>
          <a:bodyPr/>
          <a:lstStyle/>
          <a:p>
            <a:endParaRPr 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304800" y="0"/>
            <a:ext cx="8610600" cy="914400"/>
          </a:xfrm>
        </p:spPr>
        <p:txBody>
          <a:bodyPr>
            <a:normAutofit fontScale="90000"/>
          </a:bodyPr>
          <a:lstStyle/>
          <a:p>
            <a:r>
              <a:rPr lang="en-US" b="1" dirty="0" smtClean="0">
                <a:solidFill>
                  <a:schemeClr val="accent2">
                    <a:lumMod val="75000"/>
                  </a:schemeClr>
                </a:solidFill>
              </a:rPr>
              <a:t>LA PLANIFICATION DES SCENARIOS </a:t>
            </a:r>
            <a:endParaRPr lang="en-US" b="1" dirty="0">
              <a:solidFill>
                <a:schemeClr val="accent2">
                  <a:lumMod val="75000"/>
                </a:schemeClr>
              </a:solidFill>
            </a:endParaRPr>
          </a:p>
        </p:txBody>
      </p:sp>
      <p:sp>
        <p:nvSpPr>
          <p:cNvPr id="4" name="Content Placeholder 1"/>
          <p:cNvSpPr>
            <a:spLocks noGrp="1"/>
          </p:cNvSpPr>
          <p:nvPr>
            <p:ph idx="1"/>
          </p:nvPr>
        </p:nvSpPr>
        <p:spPr>
          <a:xfrm>
            <a:off x="381000" y="1066800"/>
            <a:ext cx="8305800" cy="4572000"/>
          </a:xfrm>
        </p:spPr>
        <p:txBody>
          <a:bodyPr>
            <a:noAutofit/>
          </a:bodyPr>
          <a:lstStyle/>
          <a:p>
            <a:r>
              <a:rPr lang="fr-FR" sz="2150" dirty="0" smtClean="0">
                <a:solidFill>
                  <a:schemeClr val="bg1">
                    <a:lumMod val="95000"/>
                    <a:lumOff val="5000"/>
                  </a:schemeClr>
                </a:solidFill>
              </a:rPr>
              <a:t>Les techniques traditionnelles de prévisions ne prédisent pas souvent prédire les changements importants dans l'environnement externe d’une l'entreprise, surtout lorsque le changement est rapide et turbulent ou lorsque une information est limitée.</a:t>
            </a:r>
            <a:endParaRPr lang="en-US" sz="2150" dirty="0" smtClean="0">
              <a:solidFill>
                <a:schemeClr val="bg1">
                  <a:lumMod val="95000"/>
                  <a:lumOff val="5000"/>
                </a:schemeClr>
              </a:solidFill>
            </a:endParaRPr>
          </a:p>
          <a:p>
            <a:endParaRPr lang="en-US" sz="2150" dirty="0" smtClean="0">
              <a:solidFill>
                <a:schemeClr val="bg1">
                  <a:lumMod val="95000"/>
                  <a:lumOff val="5000"/>
                </a:schemeClr>
              </a:solidFill>
            </a:endParaRPr>
          </a:p>
          <a:p>
            <a:r>
              <a:rPr lang="fr-FR" sz="2150" dirty="0" smtClean="0">
                <a:solidFill>
                  <a:schemeClr val="bg1">
                    <a:lumMod val="95000"/>
                    <a:lumOff val="5000"/>
                  </a:schemeClr>
                </a:solidFill>
              </a:rPr>
              <a:t>Conséquemment, les opportunités importantes et menaces sérieux peuvent être négligées et la survie même de l'entreprise peut-être être en jeu.</a:t>
            </a:r>
            <a:endParaRPr lang="en-US" sz="2150" dirty="0" smtClean="0">
              <a:solidFill>
                <a:schemeClr val="bg1">
                  <a:lumMod val="95000"/>
                  <a:lumOff val="5000"/>
                </a:schemeClr>
              </a:solidFill>
            </a:endParaRPr>
          </a:p>
          <a:p>
            <a:endParaRPr lang="fr-FR" sz="2150" dirty="0" smtClean="0">
              <a:solidFill>
                <a:schemeClr val="bg1">
                  <a:lumMod val="95000"/>
                  <a:lumOff val="5000"/>
                </a:schemeClr>
              </a:solidFill>
            </a:endParaRPr>
          </a:p>
          <a:p>
            <a:r>
              <a:rPr lang="fr-FR" sz="2150" dirty="0" smtClean="0">
                <a:solidFill>
                  <a:schemeClr val="bg1">
                    <a:lumMod val="95000"/>
                    <a:lumOff val="5000"/>
                  </a:schemeClr>
                </a:solidFill>
              </a:rPr>
              <a:t>La planification de scénario est un outil conçu spécifiquement pour prendre en considération des changements majeurs et incertains dans l'environnement d’une l'entreprise.</a:t>
            </a:r>
            <a:endParaRPr lang="en-US" sz="2150" dirty="0" smtClean="0">
              <a:solidFill>
                <a:schemeClr val="bg1">
                  <a:lumMod val="95000"/>
                  <a:lumOff val="5000"/>
                </a:schemeClr>
              </a:solidFill>
            </a:endParaRPr>
          </a:p>
          <a:p>
            <a:endParaRPr lang="en-US" sz="2150" dirty="0" smtClean="0">
              <a:solidFill>
                <a:schemeClr val="bg1">
                  <a:lumMod val="95000"/>
                  <a:lumOff val="5000"/>
                </a:schemeClr>
              </a:solidFill>
            </a:endParaRPr>
          </a:p>
          <a:p>
            <a:r>
              <a:rPr lang="fr-FR" sz="2150" dirty="0" smtClean="0">
                <a:solidFill>
                  <a:schemeClr val="bg1">
                    <a:lumMod val="95000"/>
                    <a:lumOff val="5000"/>
                  </a:schemeClr>
                </a:solidFill>
              </a:rPr>
              <a:t>C’est une méthode stratégique de planification qui est utilisée pour faire des plans flexibles à long terme.</a:t>
            </a:r>
            <a:endParaRPr lang="en-US" sz="2150" dirty="0" smtClean="0">
              <a:solidFill>
                <a:schemeClr val="bg1">
                  <a:lumMod val="95000"/>
                  <a:lumOff val="5000"/>
                </a:schemeClr>
              </a:solidFill>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304800"/>
            <a:ext cx="8229600" cy="6096000"/>
          </a:xfrm>
        </p:spPr>
        <p:txBody>
          <a:bodyPr>
            <a:noAutofit/>
          </a:bodyPr>
          <a:lstStyle/>
          <a:p>
            <a:r>
              <a:rPr lang="fr-FR" sz="2300" dirty="0" smtClean="0">
                <a:solidFill>
                  <a:schemeClr val="bg1">
                    <a:lumMod val="95000"/>
                    <a:lumOff val="5000"/>
                  </a:schemeClr>
                </a:solidFill>
              </a:rPr>
              <a:t>Il se n'agit pas de prédire l'avenir, mais, c’est une tentative de décrire ce qui est possible.</a:t>
            </a:r>
          </a:p>
          <a:p>
            <a:endParaRPr lang="fr-FR" sz="2300" dirty="0" smtClean="0">
              <a:solidFill>
                <a:schemeClr val="bg1">
                  <a:lumMod val="95000"/>
                  <a:lumOff val="5000"/>
                </a:schemeClr>
              </a:solidFill>
            </a:endParaRPr>
          </a:p>
          <a:p>
            <a:r>
              <a:rPr lang="fr-FR" sz="2300" dirty="0" smtClean="0">
                <a:solidFill>
                  <a:schemeClr val="bg1">
                    <a:lumMod val="95000"/>
                    <a:lumOff val="5000"/>
                  </a:schemeClr>
                </a:solidFill>
              </a:rPr>
              <a:t>Le résultat d'une analyse de scénario est un groupe de futurs distincts, qui sont tous plausibles.</a:t>
            </a:r>
          </a:p>
          <a:p>
            <a:endParaRPr lang="fr-FR" sz="2300" dirty="0" smtClean="0">
              <a:solidFill>
                <a:schemeClr val="bg1">
                  <a:lumMod val="95000"/>
                  <a:lumOff val="5000"/>
                </a:schemeClr>
              </a:solidFill>
            </a:endParaRPr>
          </a:p>
          <a:p>
            <a:r>
              <a:rPr lang="fr-FR" sz="2300" dirty="0" smtClean="0">
                <a:solidFill>
                  <a:schemeClr val="bg1">
                    <a:lumMod val="95000"/>
                    <a:lumOff val="5000"/>
                  </a:schemeClr>
                </a:solidFill>
              </a:rPr>
              <a:t>Le défi est donc comment faire face </a:t>
            </a:r>
            <a:r>
              <a:rPr lang="fr-FR" sz="2300" dirty="0" smtClean="0">
                <a:solidFill>
                  <a:schemeClr val="bg1">
                    <a:lumMod val="95000"/>
                    <a:lumOff val="5000"/>
                  </a:schemeClr>
                </a:solidFill>
                <a:latin typeface="Cambria"/>
              </a:rPr>
              <a:t>à</a:t>
            </a:r>
            <a:r>
              <a:rPr lang="fr-FR" sz="2300" dirty="0" smtClean="0">
                <a:solidFill>
                  <a:schemeClr val="bg1">
                    <a:lumMod val="95000"/>
                    <a:lumOff val="5000"/>
                  </a:schemeClr>
                </a:solidFill>
              </a:rPr>
              <a:t> chaque scénario possible. Cela consiste à identifier les tendances. C'est l'exploration de projeter les tendances </a:t>
            </a:r>
            <a:r>
              <a:rPr lang="fr-FR" sz="2300" dirty="0" smtClean="0">
                <a:solidFill>
                  <a:schemeClr val="bg1">
                    <a:lumMod val="95000"/>
                    <a:lumOff val="5000"/>
                  </a:schemeClr>
                </a:solidFill>
                <a:latin typeface="Cambria"/>
              </a:rPr>
              <a:t>à </a:t>
            </a:r>
            <a:r>
              <a:rPr lang="fr-FR" sz="2300" dirty="0" smtClean="0">
                <a:solidFill>
                  <a:schemeClr val="bg1">
                    <a:lumMod val="95000"/>
                    <a:lumOff val="5000"/>
                  </a:schemeClr>
                </a:solidFill>
              </a:rPr>
              <a:t>des prévisions hautes, moyennes ou faibles.</a:t>
            </a:r>
          </a:p>
          <a:p>
            <a:endParaRPr lang="fr-FR" sz="2300" dirty="0" smtClean="0">
              <a:solidFill>
                <a:schemeClr val="bg1">
                  <a:lumMod val="95000"/>
                  <a:lumOff val="5000"/>
                </a:schemeClr>
              </a:solidFill>
            </a:endParaRPr>
          </a:p>
          <a:p>
            <a:r>
              <a:rPr lang="fr-FR" sz="2300" dirty="0" smtClean="0">
                <a:solidFill>
                  <a:schemeClr val="bg1">
                    <a:lumMod val="95000"/>
                    <a:lumOff val="5000"/>
                  </a:schemeClr>
                </a:solidFill>
              </a:rPr>
              <a:t>Différente tendances + différents prévisions = l’identification d’un large gamme de possibilités</a:t>
            </a:r>
          </a:p>
          <a:p>
            <a:pPr lvl="1"/>
            <a:r>
              <a:rPr lang="fr-FR" sz="2300" dirty="0" smtClean="0">
                <a:solidFill>
                  <a:schemeClr val="bg1">
                    <a:lumMod val="95000"/>
                    <a:lumOff val="5000"/>
                  </a:schemeClr>
                </a:solidFill>
              </a:rPr>
              <a:t>Basé sur les changements directeurs: </a:t>
            </a:r>
            <a:r>
              <a:rPr lang="fr-FR" sz="2300" b="1" dirty="0" smtClean="0">
                <a:solidFill>
                  <a:schemeClr val="bg1">
                    <a:lumMod val="95000"/>
                    <a:lumOff val="5000"/>
                  </a:schemeClr>
                </a:solidFill>
              </a:rPr>
              <a:t>STEEEPE</a:t>
            </a:r>
          </a:p>
          <a:p>
            <a:pPr lvl="2"/>
            <a:r>
              <a:rPr lang="fr-FR" sz="2300" b="1" dirty="0" smtClean="0">
                <a:solidFill>
                  <a:schemeClr val="bg1">
                    <a:lumMod val="95000"/>
                    <a:lumOff val="5000"/>
                  </a:schemeClr>
                </a:solidFill>
              </a:rPr>
              <a:t>S</a:t>
            </a:r>
            <a:r>
              <a:rPr lang="fr-FR" sz="2300" dirty="0" smtClean="0">
                <a:solidFill>
                  <a:schemeClr val="bg1">
                    <a:lumMod val="95000"/>
                    <a:lumOff val="5000"/>
                  </a:schemeClr>
                </a:solidFill>
              </a:rPr>
              <a:t>ociale, </a:t>
            </a:r>
            <a:r>
              <a:rPr lang="fr-FR" sz="2300" b="1" dirty="0" smtClean="0">
                <a:solidFill>
                  <a:schemeClr val="bg1">
                    <a:lumMod val="95000"/>
                    <a:lumOff val="5000"/>
                  </a:schemeClr>
                </a:solidFill>
              </a:rPr>
              <a:t>T</a:t>
            </a:r>
            <a:r>
              <a:rPr lang="fr-FR" sz="2300" dirty="0" smtClean="0">
                <a:solidFill>
                  <a:schemeClr val="bg1">
                    <a:lumMod val="95000"/>
                    <a:lumOff val="5000"/>
                  </a:schemeClr>
                </a:solidFill>
              </a:rPr>
              <a:t>echnique, </a:t>
            </a:r>
            <a:r>
              <a:rPr lang="fr-FR" sz="2300" b="1" dirty="0" smtClean="0">
                <a:solidFill>
                  <a:schemeClr val="bg1">
                    <a:lumMod val="95000"/>
                    <a:lumOff val="5000"/>
                  </a:schemeClr>
                </a:solidFill>
              </a:rPr>
              <a:t>E</a:t>
            </a:r>
            <a:r>
              <a:rPr lang="fr-FR" sz="2300" dirty="0" smtClean="0">
                <a:solidFill>
                  <a:schemeClr val="bg1">
                    <a:lumMod val="95000"/>
                    <a:lumOff val="5000"/>
                  </a:schemeClr>
                </a:solidFill>
              </a:rPr>
              <a:t>conomique, </a:t>
            </a:r>
            <a:r>
              <a:rPr lang="fr-FR" sz="2300" b="1" dirty="0" smtClean="0">
                <a:solidFill>
                  <a:schemeClr val="bg1">
                    <a:lumMod val="95000"/>
                    <a:lumOff val="5000"/>
                  </a:schemeClr>
                </a:solidFill>
              </a:rPr>
              <a:t>E</a:t>
            </a:r>
            <a:r>
              <a:rPr lang="fr-FR" sz="2300" dirty="0" smtClean="0">
                <a:solidFill>
                  <a:schemeClr val="bg1">
                    <a:lumMod val="95000"/>
                    <a:lumOff val="5000"/>
                  </a:schemeClr>
                </a:solidFill>
              </a:rPr>
              <a:t>nvironnementale, </a:t>
            </a:r>
            <a:r>
              <a:rPr lang="fr-FR" sz="2300" b="1" dirty="0" smtClean="0">
                <a:solidFill>
                  <a:schemeClr val="bg1">
                    <a:lumMod val="95000"/>
                    <a:lumOff val="5000"/>
                  </a:schemeClr>
                </a:solidFill>
              </a:rPr>
              <a:t>E</a:t>
            </a:r>
            <a:r>
              <a:rPr lang="fr-FR" sz="2300" dirty="0" smtClean="0">
                <a:solidFill>
                  <a:schemeClr val="bg1">
                    <a:lumMod val="95000"/>
                    <a:lumOff val="5000"/>
                  </a:schemeClr>
                </a:solidFill>
              </a:rPr>
              <a:t>ducationnel, </a:t>
            </a:r>
            <a:r>
              <a:rPr lang="fr-FR" sz="2300" b="1" dirty="0" smtClean="0">
                <a:solidFill>
                  <a:schemeClr val="bg1">
                    <a:lumMod val="95000"/>
                    <a:lumOff val="5000"/>
                  </a:schemeClr>
                </a:solidFill>
              </a:rPr>
              <a:t>P</a:t>
            </a:r>
            <a:r>
              <a:rPr lang="fr-FR" sz="2300" dirty="0" smtClean="0">
                <a:solidFill>
                  <a:schemeClr val="bg1">
                    <a:lumMod val="95000"/>
                    <a:lumOff val="5000"/>
                  </a:schemeClr>
                </a:solidFill>
              </a:rPr>
              <a:t>olitique &amp; </a:t>
            </a:r>
            <a:r>
              <a:rPr lang="fr-FR" sz="2300" b="1" dirty="0" smtClean="0">
                <a:solidFill>
                  <a:schemeClr val="bg1">
                    <a:lumMod val="95000"/>
                    <a:lumOff val="5000"/>
                  </a:schemeClr>
                </a:solidFill>
              </a:rPr>
              <a:t>E</a:t>
            </a:r>
            <a:r>
              <a:rPr lang="fr-FR" sz="2300" dirty="0" smtClean="0">
                <a:solidFill>
                  <a:schemeClr val="bg1">
                    <a:lumMod val="95000"/>
                    <a:lumOff val="5000"/>
                  </a:schemeClr>
                </a:solidFill>
              </a:rPr>
              <a:t>sthétique</a:t>
            </a:r>
          </a:p>
          <a:p>
            <a:pPr lvl="2"/>
            <a:endParaRPr lang="fr-FR" sz="2300" dirty="0" smtClean="0">
              <a:solidFill>
                <a:schemeClr val="bg1">
                  <a:lumMod val="95000"/>
                  <a:lumOff val="5000"/>
                </a:schemeClr>
              </a:solidFill>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228600" y="1143000"/>
            <a:ext cx="8610600" cy="4572000"/>
          </a:xfrm>
        </p:spPr>
        <p:txBody>
          <a:bodyPr>
            <a:noAutofit/>
          </a:bodyPr>
          <a:lstStyle/>
          <a:p>
            <a:pPr marL="571500" indent="-571500">
              <a:buFont typeface="+mj-lt"/>
              <a:buAutoNum type="romanLcPeriod"/>
            </a:pPr>
            <a:r>
              <a:rPr lang="fr-FR" dirty="0" smtClean="0">
                <a:solidFill>
                  <a:schemeClr val="bg1">
                    <a:lumMod val="95000"/>
                    <a:lumOff val="5000"/>
                  </a:schemeClr>
                </a:solidFill>
              </a:rPr>
              <a:t>Les gestionnaires sont contraints de sortir de leur vision du monde standard, tout en mettant en valeur les points faibles qui pourraient autrement être négligés dans la prévision généralement acceptée.</a:t>
            </a:r>
            <a:endParaRPr lang="en-US" dirty="0" smtClean="0">
              <a:solidFill>
                <a:schemeClr val="bg1">
                  <a:lumMod val="95000"/>
                  <a:lumOff val="5000"/>
                </a:schemeClr>
              </a:solidFill>
            </a:endParaRPr>
          </a:p>
          <a:p>
            <a:pPr marL="571500" indent="-571500">
              <a:buFont typeface="+mj-lt"/>
              <a:buAutoNum type="romanLcPeriod"/>
            </a:pPr>
            <a:endParaRPr lang="en-US" dirty="0" smtClean="0">
              <a:solidFill>
                <a:schemeClr val="bg1">
                  <a:lumMod val="95000"/>
                  <a:lumOff val="5000"/>
                </a:schemeClr>
              </a:solidFill>
            </a:endParaRPr>
          </a:p>
          <a:p>
            <a:pPr marL="571500" indent="-571500">
              <a:buFont typeface="+mj-lt"/>
              <a:buAutoNum type="romanLcPeriod"/>
            </a:pPr>
            <a:r>
              <a:rPr lang="fr-FR" dirty="0" smtClean="0">
                <a:solidFill>
                  <a:schemeClr val="bg1">
                    <a:lumMod val="95000"/>
                    <a:lumOff val="5000"/>
                  </a:schemeClr>
                </a:solidFill>
              </a:rPr>
              <a:t>Les décideurs sont mieux places pour reconnaître un scénario d</a:t>
            </a:r>
            <a:r>
              <a:rPr lang="fr-FR" dirty="0" smtClean="0">
                <a:solidFill>
                  <a:schemeClr val="bg1">
                    <a:lumMod val="95000"/>
                    <a:lumOff val="5000"/>
                  </a:schemeClr>
                </a:solidFill>
                <a:latin typeface="Cambria"/>
              </a:rPr>
              <a:t>è</a:t>
            </a:r>
            <a:r>
              <a:rPr lang="fr-FR" dirty="0" smtClean="0">
                <a:solidFill>
                  <a:schemeClr val="bg1">
                    <a:lumMod val="95000"/>
                    <a:lumOff val="5000"/>
                  </a:schemeClr>
                </a:solidFill>
              </a:rPr>
              <a:t>s les étapes initiales.</a:t>
            </a:r>
            <a:endParaRPr lang="en-US" dirty="0" smtClean="0">
              <a:solidFill>
                <a:schemeClr val="bg1">
                  <a:lumMod val="95000"/>
                  <a:lumOff val="5000"/>
                </a:schemeClr>
              </a:solidFill>
            </a:endParaRPr>
          </a:p>
          <a:p>
            <a:pPr marL="571500" indent="-571500">
              <a:buFont typeface="+mj-lt"/>
              <a:buAutoNum type="romanLcPeriod"/>
            </a:pPr>
            <a:endParaRPr lang="en-US" dirty="0" smtClean="0">
              <a:solidFill>
                <a:schemeClr val="bg1">
                  <a:lumMod val="95000"/>
                  <a:lumOff val="5000"/>
                </a:schemeClr>
              </a:solidFill>
            </a:endParaRPr>
          </a:p>
          <a:p>
            <a:pPr marL="571500" indent="-571500">
              <a:buFont typeface="+mj-lt"/>
              <a:buAutoNum type="romanLcPeriod"/>
            </a:pPr>
            <a:r>
              <a:rPr lang="fr-FR" dirty="0" smtClean="0">
                <a:solidFill>
                  <a:schemeClr val="bg1">
                    <a:lumMod val="95000"/>
                    <a:lumOff val="5000"/>
                  </a:schemeClr>
                </a:solidFill>
              </a:rPr>
              <a:t>Les gestionnaires sont plus aptes à comprendre la source des désaccords qui surviennent souvent lorsqu'ils envisagent différents scénarios sans même les réaliser.</a:t>
            </a:r>
            <a:endParaRPr lang="en-US" dirty="0" smtClean="0">
              <a:solidFill>
                <a:schemeClr val="bg1">
                  <a:lumMod val="95000"/>
                  <a:lumOff val="5000"/>
                </a:schemeClr>
              </a:solidFill>
            </a:endParaRPr>
          </a:p>
        </p:txBody>
      </p:sp>
      <p:sp>
        <p:nvSpPr>
          <p:cNvPr id="3" name="Title 2"/>
          <p:cNvSpPr>
            <a:spLocks noGrp="1"/>
          </p:cNvSpPr>
          <p:nvPr>
            <p:ph type="title"/>
          </p:nvPr>
        </p:nvSpPr>
        <p:spPr>
          <a:xfrm>
            <a:off x="304800" y="-381000"/>
            <a:ext cx="8839200" cy="1219200"/>
          </a:xfrm>
        </p:spPr>
        <p:txBody>
          <a:bodyPr>
            <a:normAutofit/>
          </a:bodyPr>
          <a:lstStyle/>
          <a:p>
            <a:r>
              <a:rPr lang="fr-FR" sz="3400" b="1" dirty="0" smtClean="0">
                <a:solidFill>
                  <a:schemeClr val="accent2">
                    <a:lumMod val="75000"/>
                  </a:schemeClr>
                </a:solidFill>
              </a:rPr>
              <a:t>Les avantages de la planification de scénario</a:t>
            </a:r>
            <a:endParaRPr lang="en-US" sz="3400" b="1" dirty="0">
              <a:solidFill>
                <a:schemeClr val="accent2">
                  <a:lumMod val="75000"/>
                </a:schemeClr>
              </a:solidFill>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04800" y="381000"/>
            <a:ext cx="8382000" cy="4572000"/>
          </a:xfrm>
        </p:spPr>
        <p:txBody>
          <a:bodyPr>
            <a:noAutofit/>
          </a:bodyPr>
          <a:lstStyle/>
          <a:p>
            <a:pPr marL="346075" indent="-346075"/>
            <a:r>
              <a:rPr lang="fr-FR" sz="2500" dirty="0" smtClean="0">
                <a:solidFill>
                  <a:schemeClr val="bg1">
                    <a:lumMod val="95000"/>
                    <a:lumOff val="5000"/>
                  </a:schemeClr>
                </a:solidFill>
              </a:rPr>
              <a:t>La planification des scénarios est utilisée pour étudier les avenirs possibles basée sur les changements des pressions et des dans la gestion de l'environnement.</a:t>
            </a:r>
            <a:endParaRPr lang="en-US" sz="2500" dirty="0" smtClean="0">
              <a:solidFill>
                <a:schemeClr val="bg1">
                  <a:lumMod val="95000"/>
                  <a:lumOff val="5000"/>
                </a:schemeClr>
              </a:solidFill>
            </a:endParaRPr>
          </a:p>
          <a:p>
            <a:pPr marL="346075" indent="-346075"/>
            <a:endParaRPr lang="en-US" sz="2500" dirty="0" smtClean="0">
              <a:solidFill>
                <a:schemeClr val="bg1">
                  <a:lumMod val="95000"/>
                  <a:lumOff val="5000"/>
                </a:schemeClr>
              </a:solidFill>
            </a:endParaRPr>
          </a:p>
          <a:p>
            <a:pPr marL="346075" indent="-346075"/>
            <a:r>
              <a:rPr lang="fr-FR" sz="2500" dirty="0" smtClean="0">
                <a:solidFill>
                  <a:schemeClr val="bg1">
                    <a:lumMod val="95000"/>
                    <a:lumOff val="5000"/>
                  </a:schemeClr>
                </a:solidFill>
              </a:rPr>
              <a:t>Utilisé pour examiner les changements démographiques.</a:t>
            </a:r>
          </a:p>
          <a:p>
            <a:pPr marL="346075" indent="-346075"/>
            <a:endParaRPr lang="en-US" sz="2500" dirty="0" smtClean="0">
              <a:solidFill>
                <a:schemeClr val="bg1">
                  <a:lumMod val="95000"/>
                  <a:lumOff val="5000"/>
                </a:schemeClr>
              </a:solidFill>
            </a:endParaRPr>
          </a:p>
          <a:p>
            <a:pPr marL="346075" indent="-346075"/>
            <a:r>
              <a:rPr lang="fr-FR" sz="2500" dirty="0" smtClean="0">
                <a:solidFill>
                  <a:schemeClr val="bg1">
                    <a:lumMod val="95000"/>
                    <a:lumOff val="5000"/>
                  </a:schemeClr>
                </a:solidFill>
              </a:rPr>
              <a:t>Utilisé pour vérifier des changements fondés sur les demandes de biens et services dans les diverses secteurs côtiers.</a:t>
            </a:r>
            <a:endParaRPr lang="en-US" sz="2500" dirty="0" smtClean="0">
              <a:solidFill>
                <a:schemeClr val="bg1">
                  <a:lumMod val="95000"/>
                  <a:lumOff val="5000"/>
                </a:schemeClr>
              </a:solidFill>
            </a:endParaRPr>
          </a:p>
          <a:p>
            <a:pPr marL="346075" indent="-346075"/>
            <a:endParaRPr lang="en-US" sz="2500" dirty="0" smtClean="0">
              <a:solidFill>
                <a:schemeClr val="bg1">
                  <a:lumMod val="95000"/>
                  <a:lumOff val="5000"/>
                </a:schemeClr>
              </a:solidFill>
            </a:endParaRPr>
          </a:p>
          <a:p>
            <a:pPr marL="346075" indent="-346075"/>
            <a:r>
              <a:rPr lang="fr-FR" sz="2500" dirty="0" smtClean="0">
                <a:solidFill>
                  <a:schemeClr val="bg1">
                    <a:lumMod val="95000"/>
                    <a:lumOff val="5000"/>
                  </a:schemeClr>
                </a:solidFill>
              </a:rPr>
              <a:t>Utilisé dans la planification de la vulnérabilité côtière.</a:t>
            </a:r>
            <a:endParaRPr lang="en-US" sz="2500" dirty="0" smtClean="0">
              <a:solidFill>
                <a:schemeClr val="bg1">
                  <a:lumMod val="95000"/>
                  <a:lumOff val="5000"/>
                </a:schemeClr>
              </a:solidFill>
            </a:endParaRPr>
          </a:p>
          <a:p>
            <a:pPr marL="346075" indent="-346075"/>
            <a:endParaRPr lang="en-US" sz="2500" dirty="0" smtClean="0">
              <a:solidFill>
                <a:schemeClr val="bg1">
                  <a:lumMod val="95000"/>
                  <a:lumOff val="5000"/>
                </a:schemeClr>
              </a:solidFill>
            </a:endParaRPr>
          </a:p>
          <a:p>
            <a:pPr marL="346075" indent="-346075"/>
            <a:r>
              <a:rPr lang="en-US" sz="2500" dirty="0" smtClean="0">
                <a:solidFill>
                  <a:schemeClr val="bg1">
                    <a:lumMod val="95000"/>
                    <a:lumOff val="5000"/>
                  </a:schemeClr>
                </a:solidFill>
              </a:rPr>
              <a:t>Le cadre </a:t>
            </a:r>
            <a:r>
              <a:rPr lang="fr-FR" sz="2500" dirty="0" smtClean="0">
                <a:solidFill>
                  <a:schemeClr val="bg1">
                    <a:lumMod val="95000"/>
                    <a:lumOff val="5000"/>
                  </a:schemeClr>
                </a:solidFill>
              </a:rPr>
              <a:t>méthodologique</a:t>
            </a:r>
            <a:r>
              <a:rPr lang="en-US" sz="2500" dirty="0" smtClean="0">
                <a:solidFill>
                  <a:schemeClr val="bg1">
                    <a:lumMod val="95000"/>
                    <a:lumOff val="5000"/>
                  </a:schemeClr>
                </a:solidFill>
              </a:rPr>
              <a:t> DPSIR: </a:t>
            </a:r>
            <a:r>
              <a:rPr lang="fr-FR" sz="2500" dirty="0" smtClean="0">
                <a:solidFill>
                  <a:schemeClr val="bg1">
                    <a:lumMod val="95000"/>
                    <a:lumOff val="5000"/>
                  </a:schemeClr>
                </a:solidFill>
              </a:rPr>
              <a:t>utile pour la planification de scénario.</a:t>
            </a:r>
            <a:endParaRPr lang="en-US" sz="2500" dirty="0" smtClean="0">
              <a:solidFill>
                <a:schemeClr val="bg1">
                  <a:lumMod val="95000"/>
                  <a:lumOff val="5000"/>
                </a:schemeClr>
              </a:solidFill>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7" name="Group 36"/>
          <p:cNvGrpSpPr/>
          <p:nvPr/>
        </p:nvGrpSpPr>
        <p:grpSpPr>
          <a:xfrm>
            <a:off x="457200" y="0"/>
            <a:ext cx="8153400" cy="5029200"/>
            <a:chOff x="533400" y="457200"/>
            <a:chExt cx="8153400" cy="5029200"/>
          </a:xfrm>
        </p:grpSpPr>
        <p:sp>
          <p:nvSpPr>
            <p:cNvPr id="5" name="Oval 4"/>
            <p:cNvSpPr/>
            <p:nvPr/>
          </p:nvSpPr>
          <p:spPr>
            <a:xfrm>
              <a:off x="1143000" y="990600"/>
              <a:ext cx="2667000" cy="1371600"/>
            </a:xfrm>
            <a:prstGeom prst="ellipse">
              <a:avLst/>
            </a:prstGeom>
            <a:solidFill>
              <a:schemeClr val="accent2">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3200" b="1" dirty="0" smtClean="0"/>
                <a:t>D</a:t>
              </a:r>
              <a:r>
                <a:rPr lang="en-US" sz="1700" dirty="0" smtClean="0"/>
                <a:t>riving Forces</a:t>
              </a:r>
            </a:p>
            <a:p>
              <a:pPr algn="ctr"/>
              <a:r>
                <a:rPr lang="fr-FR" sz="1400" b="1" dirty="0" smtClean="0"/>
                <a:t>Forces Directrices</a:t>
              </a:r>
              <a:endParaRPr lang="fr-FR" sz="1400" b="1" dirty="0"/>
            </a:p>
          </p:txBody>
        </p:sp>
        <p:sp>
          <p:nvSpPr>
            <p:cNvPr id="6" name="Oval 5"/>
            <p:cNvSpPr/>
            <p:nvPr/>
          </p:nvSpPr>
          <p:spPr>
            <a:xfrm>
              <a:off x="5181600" y="457200"/>
              <a:ext cx="3048000" cy="1905000"/>
            </a:xfrm>
            <a:prstGeom prst="ellipse">
              <a:avLst/>
            </a:prstGeom>
            <a:solidFill>
              <a:schemeClr val="accent2">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fr-FR" sz="3600" b="1" dirty="0" smtClean="0"/>
                <a:t>R</a:t>
              </a:r>
              <a:r>
                <a:rPr lang="fr-FR" b="1" dirty="0" smtClean="0"/>
                <a:t>éponses</a:t>
              </a:r>
              <a:r>
                <a:rPr lang="en-US" dirty="0" smtClean="0"/>
                <a:t> </a:t>
              </a:r>
              <a:endParaRPr lang="en-US" dirty="0"/>
            </a:p>
          </p:txBody>
        </p:sp>
        <p:sp>
          <p:nvSpPr>
            <p:cNvPr id="7" name="Oval 6"/>
            <p:cNvSpPr/>
            <p:nvPr/>
          </p:nvSpPr>
          <p:spPr>
            <a:xfrm>
              <a:off x="533400" y="3048000"/>
              <a:ext cx="2514600" cy="1371600"/>
            </a:xfrm>
            <a:prstGeom prst="ellipse">
              <a:avLst/>
            </a:prstGeom>
            <a:solidFill>
              <a:schemeClr val="accent2">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fr-FR" sz="3600" b="1" dirty="0" err="1" smtClean="0"/>
                <a:t>P</a:t>
              </a:r>
              <a:r>
                <a:rPr lang="fr-FR" dirty="0" err="1" smtClean="0"/>
                <a:t>r</a:t>
              </a:r>
              <a:r>
                <a:rPr lang="fr-FR" dirty="0" err="1" smtClean="0">
                  <a:latin typeface="Cambria"/>
                </a:rPr>
                <a:t>é</a:t>
              </a:r>
              <a:r>
                <a:rPr lang="fr-FR" dirty="0" err="1" smtClean="0"/>
                <a:t>ssions</a:t>
              </a:r>
              <a:r>
                <a:rPr lang="en-US" dirty="0" smtClean="0"/>
                <a:t> </a:t>
              </a:r>
              <a:endParaRPr lang="en-US" dirty="0"/>
            </a:p>
          </p:txBody>
        </p:sp>
        <p:sp>
          <p:nvSpPr>
            <p:cNvPr id="8" name="Oval 7"/>
            <p:cNvSpPr/>
            <p:nvPr/>
          </p:nvSpPr>
          <p:spPr>
            <a:xfrm>
              <a:off x="3048000" y="4114800"/>
              <a:ext cx="2514600" cy="1371600"/>
            </a:xfrm>
            <a:prstGeom prst="ellipse">
              <a:avLst/>
            </a:prstGeom>
            <a:solidFill>
              <a:schemeClr val="accent2">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3600" b="1" dirty="0" smtClean="0"/>
                <a:t>S</a:t>
              </a:r>
              <a:r>
                <a:rPr lang="en-US" dirty="0" smtClean="0"/>
                <a:t>tate</a:t>
              </a:r>
            </a:p>
            <a:p>
              <a:pPr algn="ctr"/>
              <a:r>
                <a:rPr lang="fr-FR" dirty="0" smtClean="0"/>
                <a:t>L’État</a:t>
              </a:r>
              <a:endParaRPr lang="fr-FR" dirty="0"/>
            </a:p>
          </p:txBody>
        </p:sp>
        <p:sp>
          <p:nvSpPr>
            <p:cNvPr id="9" name="Oval 8"/>
            <p:cNvSpPr/>
            <p:nvPr/>
          </p:nvSpPr>
          <p:spPr>
            <a:xfrm>
              <a:off x="6172200" y="3276600"/>
              <a:ext cx="2514600" cy="1447800"/>
            </a:xfrm>
            <a:prstGeom prst="ellipse">
              <a:avLst/>
            </a:prstGeom>
            <a:solidFill>
              <a:schemeClr val="accent2">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3600" b="1" dirty="0" smtClean="0"/>
                <a:t>I</a:t>
              </a:r>
              <a:r>
                <a:rPr lang="en-US" dirty="0" smtClean="0"/>
                <a:t>mpacts</a:t>
              </a:r>
              <a:endParaRPr lang="en-US" dirty="0"/>
            </a:p>
          </p:txBody>
        </p:sp>
        <p:cxnSp>
          <p:nvCxnSpPr>
            <p:cNvPr id="13" name="Straight Arrow Connector 12"/>
            <p:cNvCxnSpPr/>
            <p:nvPr/>
          </p:nvCxnSpPr>
          <p:spPr>
            <a:xfrm rot="10800000" flipV="1">
              <a:off x="3886200" y="990599"/>
              <a:ext cx="1371600" cy="45720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p:nvPr/>
          </p:nvCxnSpPr>
          <p:spPr>
            <a:xfrm rot="5400000">
              <a:off x="1905000" y="2514600"/>
              <a:ext cx="533400" cy="38100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17" name="Straight Arrow Connector 16"/>
            <p:cNvCxnSpPr/>
            <p:nvPr/>
          </p:nvCxnSpPr>
          <p:spPr>
            <a:xfrm>
              <a:off x="1981200" y="4495800"/>
              <a:ext cx="838200" cy="30480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20" name="Straight Arrow Connector 19"/>
            <p:cNvCxnSpPr/>
            <p:nvPr/>
          </p:nvCxnSpPr>
          <p:spPr>
            <a:xfrm flipV="1">
              <a:off x="5638800" y="4343400"/>
              <a:ext cx="533400" cy="30480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22" name="Straight Arrow Connector 21"/>
            <p:cNvCxnSpPr/>
            <p:nvPr/>
          </p:nvCxnSpPr>
          <p:spPr>
            <a:xfrm rot="10800000" flipV="1">
              <a:off x="2895604" y="2133601"/>
              <a:ext cx="2590797" cy="1066797"/>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24" name="Straight Arrow Connector 23"/>
            <p:cNvCxnSpPr/>
            <p:nvPr/>
          </p:nvCxnSpPr>
          <p:spPr>
            <a:xfrm rot="10800000" flipV="1">
              <a:off x="4572000" y="2438400"/>
              <a:ext cx="1676400" cy="160020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26" name="Straight Arrow Connector 25"/>
            <p:cNvCxnSpPr/>
            <p:nvPr/>
          </p:nvCxnSpPr>
          <p:spPr>
            <a:xfrm rot="16200000" flipH="1">
              <a:off x="6819900" y="2628900"/>
              <a:ext cx="685800" cy="30480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28" name="Straight Arrow Connector 27"/>
            <p:cNvCxnSpPr/>
            <p:nvPr/>
          </p:nvCxnSpPr>
          <p:spPr>
            <a:xfrm rot="16200000" flipV="1">
              <a:off x="7048500" y="2552700"/>
              <a:ext cx="685800" cy="30480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grpSp>
      <p:sp>
        <p:nvSpPr>
          <p:cNvPr id="38" name="Rectangle 37"/>
          <p:cNvSpPr/>
          <p:nvPr/>
        </p:nvSpPr>
        <p:spPr>
          <a:xfrm>
            <a:off x="304800" y="4967407"/>
            <a:ext cx="8534400" cy="1661993"/>
          </a:xfrm>
          <a:prstGeom prst="rect">
            <a:avLst/>
          </a:prstGeom>
        </p:spPr>
        <p:txBody>
          <a:bodyPr wrap="square">
            <a:spAutoFit/>
          </a:bodyPr>
          <a:lstStyle/>
          <a:p>
            <a:pPr marL="284163" indent="-284163">
              <a:buFont typeface="Arial" pitchFamily="34" charset="0"/>
              <a:buChar char="•"/>
            </a:pPr>
            <a:endParaRPr lang="en-US" sz="1700" dirty="0" smtClean="0">
              <a:solidFill>
                <a:schemeClr val="bg1">
                  <a:lumMod val="95000"/>
                  <a:lumOff val="5000"/>
                </a:schemeClr>
              </a:solidFill>
            </a:endParaRPr>
          </a:p>
          <a:p>
            <a:pPr marL="284163" indent="-284163">
              <a:buFont typeface="Arial" pitchFamily="34" charset="0"/>
              <a:buChar char="•"/>
            </a:pPr>
            <a:r>
              <a:rPr lang="en-US" sz="1700" dirty="0" smtClean="0">
                <a:solidFill>
                  <a:schemeClr val="bg1">
                    <a:lumMod val="95000"/>
                    <a:lumOff val="5000"/>
                  </a:schemeClr>
                </a:solidFill>
              </a:rPr>
              <a:t>Le cadre </a:t>
            </a:r>
            <a:r>
              <a:rPr lang="fr-FR" sz="1700" dirty="0" smtClean="0">
                <a:solidFill>
                  <a:schemeClr val="bg1">
                    <a:lumMod val="95000"/>
                    <a:lumOff val="5000"/>
                  </a:schemeClr>
                </a:solidFill>
              </a:rPr>
              <a:t>méthodologique</a:t>
            </a:r>
            <a:r>
              <a:rPr lang="en-US" sz="1700" dirty="0" smtClean="0">
                <a:solidFill>
                  <a:schemeClr val="bg1">
                    <a:lumMod val="95000"/>
                    <a:lumOff val="5000"/>
                  </a:schemeClr>
                </a:solidFill>
              </a:rPr>
              <a:t> DPSIR </a:t>
            </a:r>
            <a:r>
              <a:rPr lang="fr-FR" sz="1700" dirty="0" smtClean="0">
                <a:solidFill>
                  <a:schemeClr val="bg1">
                    <a:lumMod val="95000"/>
                    <a:lumOff val="5000"/>
                  </a:schemeClr>
                </a:solidFill>
              </a:rPr>
              <a:t>est une extension du modèle PSR (pression-état-réponse).</a:t>
            </a:r>
          </a:p>
          <a:p>
            <a:pPr marL="284163" indent="-284163">
              <a:buFont typeface="Arial" pitchFamily="34" charset="0"/>
              <a:buChar char="•"/>
            </a:pPr>
            <a:endParaRPr lang="en-US" sz="1700" dirty="0" smtClean="0">
              <a:solidFill>
                <a:schemeClr val="bg1">
                  <a:lumMod val="95000"/>
                  <a:lumOff val="5000"/>
                </a:schemeClr>
              </a:solidFill>
            </a:endParaRPr>
          </a:p>
          <a:p>
            <a:pPr marL="284163" indent="-284163">
              <a:buFont typeface="Arial" pitchFamily="34" charset="0"/>
              <a:buChar char="•"/>
            </a:pPr>
            <a:r>
              <a:rPr lang="fr-FR" sz="1700" dirty="0" smtClean="0">
                <a:solidFill>
                  <a:schemeClr val="bg1">
                    <a:lumMod val="95000"/>
                    <a:lumOff val="5000"/>
                  </a:schemeClr>
                </a:solidFill>
              </a:rPr>
              <a:t>Il a été développé par Anthony </a:t>
            </a:r>
            <a:r>
              <a:rPr lang="fr-FR" sz="1700" dirty="0" err="1" smtClean="0">
                <a:solidFill>
                  <a:schemeClr val="bg1">
                    <a:lumMod val="95000"/>
                    <a:lumOff val="5000"/>
                  </a:schemeClr>
                </a:solidFill>
              </a:rPr>
              <a:t>Friend</a:t>
            </a:r>
            <a:r>
              <a:rPr lang="fr-FR" sz="1700" dirty="0" smtClean="0">
                <a:solidFill>
                  <a:schemeClr val="bg1">
                    <a:lumMod val="95000"/>
                    <a:lumOff val="5000"/>
                  </a:schemeClr>
                </a:solidFill>
              </a:rPr>
              <a:t> dans les années 1970 et par la suite adopté par l'état de l'OCDE du groupe environnement (SOE).</a:t>
            </a:r>
            <a:endParaRPr lang="en-US" sz="1700" dirty="0" smtClean="0">
              <a:solidFill>
                <a:schemeClr val="bg1">
                  <a:lumMod val="95000"/>
                  <a:lumOff val="5000"/>
                </a:schemeClr>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04800" y="-152400"/>
            <a:ext cx="8458200" cy="4572000"/>
          </a:xfrm>
        </p:spPr>
        <p:txBody>
          <a:bodyPr>
            <a:noAutofit/>
          </a:bodyPr>
          <a:lstStyle/>
          <a:p>
            <a:pPr>
              <a:buNone/>
            </a:pPr>
            <a:endParaRPr lang="en-US" sz="2400" dirty="0" smtClean="0">
              <a:solidFill>
                <a:schemeClr val="bg1">
                  <a:lumMod val="95000"/>
                  <a:lumOff val="5000"/>
                </a:schemeClr>
              </a:solidFill>
            </a:endParaRPr>
          </a:p>
          <a:p>
            <a:pPr marL="393700" indent="-393700">
              <a:buNone/>
            </a:pPr>
            <a:r>
              <a:rPr lang="en-US" sz="4400" dirty="0" smtClean="0">
                <a:solidFill>
                  <a:schemeClr val="bg1">
                    <a:lumMod val="95000"/>
                    <a:lumOff val="5000"/>
                  </a:schemeClr>
                </a:solidFill>
              </a:rPr>
              <a:t>D</a:t>
            </a:r>
            <a:r>
              <a:rPr lang="en-US" sz="2400" dirty="0" smtClean="0">
                <a:solidFill>
                  <a:schemeClr val="bg1">
                    <a:lumMod val="95000"/>
                    <a:lumOff val="5000"/>
                  </a:schemeClr>
                </a:solidFill>
              </a:rPr>
              <a:t>: </a:t>
            </a:r>
            <a:r>
              <a:rPr lang="en-US" sz="1800" b="1" i="1" dirty="0" smtClean="0">
                <a:solidFill>
                  <a:schemeClr val="bg1">
                    <a:lumMod val="95000"/>
                    <a:lumOff val="5000"/>
                  </a:schemeClr>
                </a:solidFill>
              </a:rPr>
              <a:t>Driving forces/F</a:t>
            </a:r>
            <a:r>
              <a:rPr lang="fr-FR" sz="1800" b="1" i="1" dirty="0" err="1" smtClean="0">
                <a:solidFill>
                  <a:schemeClr val="bg1">
                    <a:lumMod val="95000"/>
                    <a:lumOff val="5000"/>
                  </a:schemeClr>
                </a:solidFill>
              </a:rPr>
              <a:t>orces</a:t>
            </a:r>
            <a:r>
              <a:rPr lang="fr-FR" sz="1800" b="1" i="1" dirty="0" smtClean="0">
                <a:solidFill>
                  <a:schemeClr val="bg1">
                    <a:lumMod val="95000"/>
                    <a:lumOff val="5000"/>
                  </a:schemeClr>
                </a:solidFill>
              </a:rPr>
              <a:t> directrices </a:t>
            </a:r>
            <a:r>
              <a:rPr lang="fr-FR" sz="1800" dirty="0" smtClean="0">
                <a:solidFill>
                  <a:schemeClr val="bg1">
                    <a:lumMod val="95000"/>
                    <a:lumOff val="5000"/>
                  </a:schemeClr>
                </a:solidFill>
              </a:rPr>
              <a:t>sont les facteurs sous-jacents qui influencent diverses variables pertinentes.</a:t>
            </a:r>
            <a:endParaRPr lang="en-US" sz="2000" dirty="0" smtClean="0">
              <a:solidFill>
                <a:schemeClr val="bg1">
                  <a:lumMod val="95000"/>
                  <a:lumOff val="5000"/>
                </a:schemeClr>
              </a:solidFill>
            </a:endParaRPr>
          </a:p>
          <a:p>
            <a:pPr marL="393700" indent="-393700">
              <a:buNone/>
            </a:pPr>
            <a:r>
              <a:rPr lang="en-US" sz="2000" dirty="0" smtClean="0">
                <a:solidFill>
                  <a:schemeClr val="bg1">
                    <a:lumMod val="95000"/>
                    <a:lumOff val="5000"/>
                  </a:schemeClr>
                </a:solidFill>
              </a:rPr>
              <a:t> </a:t>
            </a:r>
            <a:endParaRPr lang="en-US" sz="2400" dirty="0" smtClean="0">
              <a:solidFill>
                <a:schemeClr val="bg1">
                  <a:lumMod val="95000"/>
                  <a:lumOff val="5000"/>
                </a:schemeClr>
              </a:solidFill>
            </a:endParaRPr>
          </a:p>
          <a:p>
            <a:pPr marL="393700" indent="-393700">
              <a:buNone/>
            </a:pPr>
            <a:r>
              <a:rPr lang="en-US" sz="4400" dirty="0" smtClean="0">
                <a:solidFill>
                  <a:schemeClr val="bg1">
                    <a:lumMod val="95000"/>
                    <a:lumOff val="5000"/>
                  </a:schemeClr>
                </a:solidFill>
              </a:rPr>
              <a:t>P</a:t>
            </a:r>
            <a:r>
              <a:rPr lang="en-US" sz="2400" dirty="0" smtClean="0">
                <a:solidFill>
                  <a:schemeClr val="bg1">
                    <a:lumMod val="95000"/>
                    <a:lumOff val="5000"/>
                  </a:schemeClr>
                </a:solidFill>
              </a:rPr>
              <a:t>: </a:t>
            </a:r>
            <a:r>
              <a:rPr lang="fr-FR" sz="1800" b="1" i="1" dirty="0" smtClean="0">
                <a:solidFill>
                  <a:schemeClr val="bg1">
                    <a:lumMod val="95000"/>
                    <a:lumOff val="5000"/>
                  </a:schemeClr>
                </a:solidFill>
              </a:rPr>
              <a:t>Pressure/</a:t>
            </a:r>
            <a:r>
              <a:rPr lang="fr-FR" sz="1800" b="1" i="1" dirty="0" err="1" smtClean="0">
                <a:solidFill>
                  <a:schemeClr val="bg1">
                    <a:lumMod val="95000"/>
                    <a:lumOff val="5000"/>
                  </a:schemeClr>
                </a:solidFill>
              </a:rPr>
              <a:t>Pr</a:t>
            </a:r>
            <a:r>
              <a:rPr lang="fr-FR" sz="1800" b="1" i="1" dirty="0" err="1" smtClean="0">
                <a:solidFill>
                  <a:schemeClr val="bg1">
                    <a:lumMod val="95000"/>
                    <a:lumOff val="5000"/>
                  </a:schemeClr>
                </a:solidFill>
                <a:latin typeface="Cambria"/>
              </a:rPr>
              <a:t>é</a:t>
            </a:r>
            <a:r>
              <a:rPr lang="fr-FR" sz="1800" b="1" i="1" dirty="0" err="1" smtClean="0">
                <a:solidFill>
                  <a:schemeClr val="bg1">
                    <a:lumMod val="95000"/>
                    <a:lumOff val="5000"/>
                  </a:schemeClr>
                </a:solidFill>
              </a:rPr>
              <a:t>ssions</a:t>
            </a:r>
            <a:r>
              <a:rPr lang="en-US" sz="1800" b="1" i="1" dirty="0" smtClean="0">
                <a:solidFill>
                  <a:schemeClr val="bg1">
                    <a:lumMod val="95000"/>
                    <a:lumOff val="5000"/>
                  </a:schemeClr>
                </a:solidFill>
              </a:rPr>
              <a:t> </a:t>
            </a:r>
            <a:r>
              <a:rPr lang="en-US" sz="1800" dirty="0" smtClean="0">
                <a:solidFill>
                  <a:schemeClr val="bg1">
                    <a:lumMod val="95000"/>
                    <a:lumOff val="5000"/>
                  </a:schemeClr>
                </a:solidFill>
              </a:rPr>
              <a:t>- </a:t>
            </a:r>
            <a:r>
              <a:rPr lang="en-US" sz="1800" dirty="0" err="1" smtClean="0">
                <a:solidFill>
                  <a:schemeClr val="bg1">
                    <a:lumMod val="95000"/>
                    <a:lumOff val="5000"/>
                  </a:schemeClr>
                </a:solidFill>
              </a:rPr>
              <a:t>ces</a:t>
            </a:r>
            <a:r>
              <a:rPr lang="en-US" sz="1800" dirty="0" smtClean="0">
                <a:solidFill>
                  <a:schemeClr val="bg1">
                    <a:lumMod val="95000"/>
                    <a:lumOff val="5000"/>
                  </a:schemeClr>
                </a:solidFill>
              </a:rPr>
              <a:t> </a:t>
            </a:r>
            <a:r>
              <a:rPr lang="fr-FR" sz="1800" dirty="0" smtClean="0">
                <a:solidFill>
                  <a:schemeClr val="bg1">
                    <a:lumMod val="95000"/>
                    <a:lumOff val="5000"/>
                  </a:schemeClr>
                </a:solidFill>
              </a:rPr>
              <a:t>indicateurs décrivent les variables  qui affectent directement l’environnement.</a:t>
            </a:r>
            <a:r>
              <a:rPr lang="en-US" sz="2400" dirty="0" smtClean="0">
                <a:solidFill>
                  <a:schemeClr val="bg1">
                    <a:lumMod val="95000"/>
                    <a:lumOff val="5000"/>
                  </a:schemeClr>
                </a:solidFill>
              </a:rPr>
              <a:t/>
            </a:r>
            <a:br>
              <a:rPr lang="en-US" sz="2400" dirty="0" smtClean="0">
                <a:solidFill>
                  <a:schemeClr val="bg1">
                    <a:lumMod val="95000"/>
                    <a:lumOff val="5000"/>
                  </a:schemeClr>
                </a:solidFill>
              </a:rPr>
            </a:br>
            <a:endParaRPr lang="en-US" sz="2400" dirty="0" smtClean="0">
              <a:solidFill>
                <a:schemeClr val="bg1">
                  <a:lumMod val="95000"/>
                  <a:lumOff val="5000"/>
                </a:schemeClr>
              </a:solidFill>
            </a:endParaRPr>
          </a:p>
          <a:p>
            <a:pPr marL="393700" indent="-393700">
              <a:buNone/>
            </a:pPr>
            <a:r>
              <a:rPr lang="en-US" sz="4400" dirty="0" smtClean="0">
                <a:solidFill>
                  <a:schemeClr val="bg1">
                    <a:lumMod val="95000"/>
                    <a:lumOff val="5000"/>
                  </a:schemeClr>
                </a:solidFill>
              </a:rPr>
              <a:t>S</a:t>
            </a:r>
            <a:r>
              <a:rPr lang="en-US" sz="2400" dirty="0" smtClean="0">
                <a:solidFill>
                  <a:schemeClr val="bg1">
                    <a:lumMod val="95000"/>
                    <a:lumOff val="5000"/>
                  </a:schemeClr>
                </a:solidFill>
              </a:rPr>
              <a:t>: </a:t>
            </a:r>
            <a:r>
              <a:rPr lang="en-US" sz="1800" b="1" i="1" dirty="0" smtClean="0">
                <a:solidFill>
                  <a:schemeClr val="bg1">
                    <a:lumMod val="95000"/>
                    <a:lumOff val="5000"/>
                  </a:schemeClr>
                </a:solidFill>
              </a:rPr>
              <a:t>State/</a:t>
            </a:r>
            <a:r>
              <a:rPr lang="en-US" sz="1800" b="1" i="1" dirty="0" err="1" smtClean="0">
                <a:solidFill>
                  <a:schemeClr val="bg1">
                    <a:lumMod val="95000"/>
                    <a:lumOff val="5000"/>
                  </a:schemeClr>
                </a:solidFill>
              </a:rPr>
              <a:t>L’</a:t>
            </a:r>
            <a:r>
              <a:rPr lang="en-US" sz="1800" b="1" i="1" dirty="0" err="1" smtClean="0">
                <a:solidFill>
                  <a:schemeClr val="bg1">
                    <a:lumMod val="95000"/>
                    <a:lumOff val="5000"/>
                  </a:schemeClr>
                </a:solidFill>
                <a:latin typeface="Cambria"/>
              </a:rPr>
              <a:t>é</a:t>
            </a:r>
            <a:r>
              <a:rPr lang="en-US" sz="1800" b="1" i="1" dirty="0" err="1" smtClean="0">
                <a:solidFill>
                  <a:schemeClr val="bg1">
                    <a:lumMod val="95000"/>
                    <a:lumOff val="5000"/>
                  </a:schemeClr>
                </a:solidFill>
              </a:rPr>
              <a:t>tat</a:t>
            </a:r>
            <a:r>
              <a:rPr lang="en-US" sz="1800" b="1" i="1" dirty="0" smtClean="0">
                <a:solidFill>
                  <a:schemeClr val="bg1">
                    <a:lumMod val="95000"/>
                    <a:lumOff val="5000"/>
                  </a:schemeClr>
                </a:solidFill>
              </a:rPr>
              <a:t> - </a:t>
            </a:r>
            <a:r>
              <a:rPr lang="fr-FR" sz="1800" dirty="0" smtClean="0">
                <a:solidFill>
                  <a:schemeClr val="bg1">
                    <a:lumMod val="95000"/>
                    <a:lumOff val="5000"/>
                  </a:schemeClr>
                </a:solidFill>
              </a:rPr>
              <a:t>ces indicateurs démontrent l'état actuel de l'environnement.</a:t>
            </a:r>
            <a:r>
              <a:rPr lang="en-US" sz="1800" dirty="0" smtClean="0">
                <a:solidFill>
                  <a:schemeClr val="bg1">
                    <a:lumMod val="95000"/>
                    <a:lumOff val="5000"/>
                  </a:schemeClr>
                </a:solidFill>
              </a:rPr>
              <a:t> </a:t>
            </a:r>
            <a:endParaRPr lang="en-US" sz="2400" dirty="0" smtClean="0">
              <a:solidFill>
                <a:schemeClr val="bg1">
                  <a:lumMod val="95000"/>
                  <a:lumOff val="5000"/>
                </a:schemeClr>
              </a:solidFill>
            </a:endParaRPr>
          </a:p>
          <a:p>
            <a:pPr marL="393700" indent="-393700"/>
            <a:endParaRPr lang="en-US" sz="2400" dirty="0" smtClean="0">
              <a:solidFill>
                <a:schemeClr val="bg1">
                  <a:lumMod val="95000"/>
                  <a:lumOff val="5000"/>
                </a:schemeClr>
              </a:solidFill>
            </a:endParaRPr>
          </a:p>
          <a:p>
            <a:pPr marL="393700" indent="-393700">
              <a:buNone/>
            </a:pPr>
            <a:r>
              <a:rPr lang="en-US" sz="4400" dirty="0" smtClean="0">
                <a:solidFill>
                  <a:schemeClr val="bg1">
                    <a:lumMod val="95000"/>
                    <a:lumOff val="5000"/>
                  </a:schemeClr>
                </a:solidFill>
              </a:rPr>
              <a:t>I</a:t>
            </a:r>
            <a:r>
              <a:rPr lang="en-US" sz="2400" dirty="0" smtClean="0">
                <a:solidFill>
                  <a:schemeClr val="bg1">
                    <a:lumMod val="95000"/>
                    <a:lumOff val="5000"/>
                  </a:schemeClr>
                </a:solidFill>
              </a:rPr>
              <a:t>: </a:t>
            </a:r>
            <a:r>
              <a:rPr lang="en-US" sz="1800" b="1" i="1" dirty="0" smtClean="0">
                <a:solidFill>
                  <a:schemeClr val="bg1">
                    <a:lumMod val="95000"/>
                    <a:lumOff val="5000"/>
                  </a:schemeClr>
                </a:solidFill>
              </a:rPr>
              <a:t>Impact – </a:t>
            </a:r>
            <a:r>
              <a:rPr lang="en-US" sz="1800" dirty="0" err="1" smtClean="0">
                <a:solidFill>
                  <a:schemeClr val="bg1">
                    <a:lumMod val="95000"/>
                    <a:lumOff val="5000"/>
                  </a:schemeClr>
                </a:solidFill>
              </a:rPr>
              <a:t>ces</a:t>
            </a:r>
            <a:r>
              <a:rPr lang="en-US" sz="1800" dirty="0" smtClean="0">
                <a:solidFill>
                  <a:schemeClr val="bg1">
                    <a:lumMod val="95000"/>
                    <a:lumOff val="5000"/>
                  </a:schemeClr>
                </a:solidFill>
              </a:rPr>
              <a:t> </a:t>
            </a:r>
            <a:r>
              <a:rPr lang="fr-FR" sz="1800" dirty="0" smtClean="0">
                <a:solidFill>
                  <a:schemeClr val="bg1">
                    <a:lumMod val="95000"/>
                    <a:lumOff val="5000"/>
                  </a:schemeClr>
                </a:solidFill>
              </a:rPr>
              <a:t>indicateurs décrivent les effets ultimes des changements de l'état.</a:t>
            </a:r>
            <a:r>
              <a:rPr lang="en-US" sz="1800" dirty="0" smtClean="0">
                <a:solidFill>
                  <a:schemeClr val="bg1">
                    <a:lumMod val="95000"/>
                    <a:lumOff val="5000"/>
                  </a:schemeClr>
                </a:solidFill>
              </a:rPr>
              <a:t> </a:t>
            </a:r>
            <a:r>
              <a:rPr lang="en-US" sz="2400" dirty="0" smtClean="0">
                <a:solidFill>
                  <a:schemeClr val="bg1">
                    <a:lumMod val="95000"/>
                    <a:lumOff val="5000"/>
                  </a:schemeClr>
                </a:solidFill>
              </a:rPr>
              <a:t/>
            </a:r>
            <a:br>
              <a:rPr lang="en-US" sz="2400" dirty="0" smtClean="0">
                <a:solidFill>
                  <a:schemeClr val="bg1">
                    <a:lumMod val="95000"/>
                    <a:lumOff val="5000"/>
                  </a:schemeClr>
                </a:solidFill>
              </a:rPr>
            </a:br>
            <a:endParaRPr lang="en-US" sz="2400" dirty="0" smtClean="0">
              <a:solidFill>
                <a:schemeClr val="bg1">
                  <a:lumMod val="95000"/>
                  <a:lumOff val="5000"/>
                </a:schemeClr>
              </a:solidFill>
            </a:endParaRPr>
          </a:p>
          <a:p>
            <a:pPr marL="393700" indent="-393700">
              <a:buNone/>
            </a:pPr>
            <a:r>
              <a:rPr lang="en-US" sz="4400" dirty="0" smtClean="0">
                <a:solidFill>
                  <a:schemeClr val="bg1">
                    <a:lumMod val="95000"/>
                    <a:lumOff val="5000"/>
                  </a:schemeClr>
                </a:solidFill>
              </a:rPr>
              <a:t>R</a:t>
            </a:r>
            <a:r>
              <a:rPr lang="en-US" sz="2400" dirty="0" smtClean="0">
                <a:solidFill>
                  <a:schemeClr val="bg1">
                    <a:lumMod val="95000"/>
                    <a:lumOff val="5000"/>
                  </a:schemeClr>
                </a:solidFill>
              </a:rPr>
              <a:t>: </a:t>
            </a:r>
            <a:r>
              <a:rPr lang="en-US" sz="1800" b="1" i="1" dirty="0" smtClean="0">
                <a:solidFill>
                  <a:schemeClr val="bg1">
                    <a:lumMod val="95000"/>
                    <a:lumOff val="5000"/>
                  </a:schemeClr>
                </a:solidFill>
              </a:rPr>
              <a:t>Response/</a:t>
            </a:r>
            <a:r>
              <a:rPr lang="en-US" sz="1800" b="1" i="1" dirty="0" err="1" smtClean="0">
                <a:solidFill>
                  <a:schemeClr val="bg1">
                    <a:lumMod val="95000"/>
                    <a:lumOff val="5000"/>
                  </a:schemeClr>
                </a:solidFill>
              </a:rPr>
              <a:t>r</a:t>
            </a:r>
            <a:r>
              <a:rPr lang="en-US" sz="1800" b="1" i="1" dirty="0" err="1" smtClean="0">
                <a:solidFill>
                  <a:schemeClr val="bg1">
                    <a:lumMod val="95000"/>
                    <a:lumOff val="5000"/>
                  </a:schemeClr>
                </a:solidFill>
                <a:latin typeface="Cambria"/>
              </a:rPr>
              <a:t>é</a:t>
            </a:r>
            <a:r>
              <a:rPr lang="en-US" sz="1800" b="1" i="1" dirty="0" err="1" smtClean="0">
                <a:solidFill>
                  <a:schemeClr val="bg1">
                    <a:lumMod val="95000"/>
                    <a:lumOff val="5000"/>
                  </a:schemeClr>
                </a:solidFill>
              </a:rPr>
              <a:t>ponse</a:t>
            </a:r>
            <a:r>
              <a:rPr lang="en-US" sz="1800" b="1" i="1" dirty="0" smtClean="0">
                <a:solidFill>
                  <a:schemeClr val="bg1">
                    <a:lumMod val="95000"/>
                    <a:lumOff val="5000"/>
                  </a:schemeClr>
                </a:solidFill>
              </a:rPr>
              <a:t> - </a:t>
            </a:r>
            <a:r>
              <a:rPr lang="en-US" sz="1800" dirty="0" smtClean="0">
                <a:solidFill>
                  <a:schemeClr val="bg1">
                    <a:lumMod val="95000"/>
                    <a:lumOff val="5000"/>
                  </a:schemeClr>
                </a:solidFill>
              </a:rPr>
              <a:t> </a:t>
            </a:r>
            <a:r>
              <a:rPr lang="en-US" sz="1800" dirty="0" err="1" smtClean="0">
                <a:solidFill>
                  <a:schemeClr val="bg1">
                    <a:lumMod val="95000"/>
                    <a:lumOff val="5000"/>
                  </a:schemeClr>
                </a:solidFill>
              </a:rPr>
              <a:t>ces</a:t>
            </a:r>
            <a:r>
              <a:rPr lang="en-US" sz="1800" dirty="0" smtClean="0">
                <a:solidFill>
                  <a:schemeClr val="bg1">
                    <a:lumMod val="95000"/>
                    <a:lumOff val="5000"/>
                  </a:schemeClr>
                </a:solidFill>
              </a:rPr>
              <a:t> </a:t>
            </a:r>
            <a:r>
              <a:rPr lang="fr-FR" sz="1800" dirty="0" smtClean="0">
                <a:solidFill>
                  <a:schemeClr val="bg1">
                    <a:lumMod val="95000"/>
                    <a:lumOff val="5000"/>
                  </a:schemeClr>
                </a:solidFill>
              </a:rPr>
              <a:t>indicateurs démontrent les efforts de la société (c‘.-à-d. les politiciens, les décideurs) pour résoudre les problèmes</a:t>
            </a:r>
            <a:endParaRPr lang="en-US" sz="2000" dirty="0" smtClean="0">
              <a:solidFill>
                <a:schemeClr val="bg1">
                  <a:lumMod val="95000"/>
                  <a:lumOff val="5000"/>
                </a:schemeClr>
              </a:solidFill>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304800" y="304800"/>
          <a:ext cx="8610600" cy="6096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381000" y="1889879"/>
            <a:ext cx="8458200" cy="3139321"/>
          </a:xfrm>
          <a:prstGeom prst="rect">
            <a:avLst/>
          </a:prstGeom>
        </p:spPr>
        <p:txBody>
          <a:bodyPr wrap="square">
            <a:spAutoFit/>
          </a:bodyPr>
          <a:lstStyle/>
          <a:p>
            <a:pPr algn="ctr"/>
            <a:r>
              <a:rPr lang="en-US" sz="6600" b="1" spc="300" dirty="0" smtClean="0">
                <a:solidFill>
                  <a:schemeClr val="accent2">
                    <a:lumMod val="75000"/>
                  </a:schemeClr>
                </a:solidFill>
                <a:effectLst>
                  <a:outerShdw blurRad="38100" dist="38100" dir="2700000" algn="tl">
                    <a:srgbClr val="000000">
                      <a:alpha val="43137"/>
                    </a:srgbClr>
                  </a:outerShdw>
                </a:effectLst>
                <a:latin typeface="Lucida Handwriting" pitchFamily="66" charset="0"/>
              </a:rPr>
              <a:t>MERCI DE VOTRE ATTENTION!</a:t>
            </a:r>
            <a:endParaRPr lang="en-US" sz="6600" dirty="0">
              <a:solidFill>
                <a:schemeClr val="accent2">
                  <a:lumMod val="75000"/>
                </a:schemeClr>
              </a:solidFill>
            </a:endParaRPr>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Paper">
  <a:themeElements>
    <a:clrScheme name="Verve">
      <a:dk1>
        <a:sysClr val="windowText" lastClr="000000"/>
      </a:dk1>
      <a:lt1>
        <a:sysClr val="window" lastClr="FFFFFF"/>
      </a:lt1>
      <a:dk2>
        <a:srgbClr val="666666"/>
      </a:dk2>
      <a:lt2>
        <a:srgbClr val="D2D2D2"/>
      </a:lt2>
      <a:accent1>
        <a:srgbClr val="FF388C"/>
      </a:accent1>
      <a:accent2>
        <a:srgbClr val="E40059"/>
      </a:accent2>
      <a:accent3>
        <a:srgbClr val="9C007F"/>
      </a:accent3>
      <a:accent4>
        <a:srgbClr val="68007F"/>
      </a:accent4>
      <a:accent5>
        <a:srgbClr val="005BD3"/>
      </a:accent5>
      <a:accent6>
        <a:srgbClr val="00349E"/>
      </a:accent6>
      <a:hlink>
        <a:srgbClr val="17BBFD"/>
      </a:hlink>
      <a:folHlink>
        <a:srgbClr val="FF79C2"/>
      </a:folHlink>
    </a:clrScheme>
    <a:fontScheme name="Paper">
      <a:maj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blipFill>
          <a:blip xmlns:r="http://schemas.openxmlformats.org/officeDocument/2006/relationships" r:embed="rId1">
            <a:duotone>
              <a:schemeClr val="phClr">
                <a:shade val="55000"/>
                <a:alpha val="20000"/>
              </a:schemeClr>
              <a:schemeClr val="phClr">
                <a:tint val="40000"/>
                <a:shade val="90000"/>
                <a:satMod val="60000"/>
                <a:alpha val="20000"/>
              </a:schemeClr>
            </a:duotone>
          </a:blip>
          <a:tile tx="0" ty="0" sx="58000" sy="38000" flip="none" algn="tl"/>
        </a:blipFill>
        <a:blipFill>
          <a:blip xmlns:r="http://schemas.openxmlformats.org/officeDocument/2006/relationships" r:embed="rId2">
            <a:duotone>
              <a:schemeClr val="phClr">
                <a:shade val="12000"/>
                <a:satMod val="240000"/>
              </a:schemeClr>
              <a:schemeClr val="phClr">
                <a:tint val="65000"/>
              </a:schemeClr>
            </a:duotone>
          </a:blip>
          <a:stretch>
            <a:fillRect/>
          </a:stretch>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Paper</Template>
  <TotalTime>806</TotalTime>
  <Words>543</Words>
  <Application>Microsoft Office PowerPoint</Application>
  <PresentationFormat>On-screen Show (4:3)</PresentationFormat>
  <Paragraphs>68</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Paper</vt:lpstr>
      <vt:lpstr>Atelier De Formation Sur Les Caractéristiques Essentielles De La Planification et La Gestion Intégrée Des Zones Côtières (GIZC)</vt:lpstr>
      <vt:lpstr>LA PLANIFICATION DES SCENARIOS </vt:lpstr>
      <vt:lpstr>Slide 3</vt:lpstr>
      <vt:lpstr>Les avantages de la planification de scénario</vt:lpstr>
      <vt:lpstr>Slide 5</vt:lpstr>
      <vt:lpstr>Slide 6</vt:lpstr>
      <vt:lpstr>Slide 7</vt:lpstr>
      <vt:lpstr>Slide 8</vt:lpstr>
      <vt:lpstr>Slide 9</vt:lpstr>
    </vt:vector>
  </TitlesOfParts>
  <Company>Yashna Ltd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Training Session on Essential Features of an Integrated Coastal Zone Planning &amp; Management</dc:title>
  <dc:creator>Yashna</dc:creator>
  <cp:lastModifiedBy>Yashna</cp:lastModifiedBy>
  <cp:revision>22</cp:revision>
  <dcterms:created xsi:type="dcterms:W3CDTF">2011-10-16T15:29:09Z</dcterms:created>
  <dcterms:modified xsi:type="dcterms:W3CDTF">2012-02-02T19:51:35Z</dcterms:modified>
</cp:coreProperties>
</file>

<file path=docProps/thumbnail.jpeg>
</file>